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60" r:id="rId4"/>
    <p:sldId id="257" r:id="rId5"/>
    <p:sldId id="259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6" autoAdjust="0"/>
    <p:restoredTop sz="94660"/>
  </p:normalViewPr>
  <p:slideViewPr>
    <p:cSldViewPr snapToGrid="0">
      <p:cViewPr varScale="1">
        <p:scale>
          <a:sx n="47" d="100"/>
          <a:sy n="47" d="100"/>
        </p:scale>
        <p:origin x="6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25586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297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500942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5281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9948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804498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793391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220121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26887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81233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21565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46026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00385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25088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77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09533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2546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ABF308-ADC8-44B8-AA5A-1CD613729ABB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C75C66C-77B6-4826-95B0-8FC71E287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12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 spd="slow">
    <p:fad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" y="161222"/>
            <a:ext cx="12192000" cy="62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911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78" y="371714"/>
            <a:ext cx="11494222" cy="6146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151674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744" y="350520"/>
            <a:ext cx="11746456" cy="6086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7252549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259878"/>
            <a:ext cx="11673840" cy="6400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136030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537493"/>
            <a:ext cx="10408920" cy="5762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6730116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21920"/>
            <a:ext cx="4785359" cy="6736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3983814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3011" y="3048915"/>
            <a:ext cx="2145978" cy="2334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4" y="198120"/>
            <a:ext cx="6067866" cy="6659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9154" y="33442"/>
            <a:ext cx="7212846" cy="4050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0313169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0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02523" y="3804446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5510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96451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74319"/>
            <a:ext cx="12298680" cy="76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0821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2192000" cy="6820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47699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960" y="-34048"/>
            <a:ext cx="11384280" cy="689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98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857" y="316438"/>
            <a:ext cx="11869000" cy="6282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4748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0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3995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080" y="327860"/>
            <a:ext cx="11719560" cy="6225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9004750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362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Garamond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4</cp:revision>
  <dcterms:created xsi:type="dcterms:W3CDTF">2025-02-10T07:44:37Z</dcterms:created>
  <dcterms:modified xsi:type="dcterms:W3CDTF">2026-04-14T11:25:58Z</dcterms:modified>
</cp:coreProperties>
</file>