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888\Desktop\рода войск\армия россии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14290"/>
            <a:ext cx="8715340" cy="650084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2861" y="5500702"/>
            <a:ext cx="825828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Армия России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Войска противовоздушной обороны - ПВО</a:t>
            </a:r>
            <a:endParaRPr lang="ru-RU" dirty="0"/>
          </a:p>
        </p:txBody>
      </p:sp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214422"/>
            <a:ext cx="8572560" cy="5465304"/>
          </a:xfrm>
          <a:prstGeom prst="rect">
            <a:avLst/>
          </a:prstGeom>
          <a:noFill/>
        </p:spPr>
      </p:pic>
      <p:pic>
        <p:nvPicPr>
          <p:cNvPr id="3074" name="Picture 2" descr="C:\Users\888\Desktop\рода войск\тоже пво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1357298"/>
            <a:ext cx="7215238" cy="521497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71546"/>
          </a:xfrm>
        </p:spPr>
        <p:txBody>
          <a:bodyPr>
            <a:normAutofit fontScale="90000"/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214422"/>
            <a:ext cx="8715436" cy="54653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0"/>
            <a:ext cx="82868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Военно-воздушные силы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9" name="Picture 3" descr="C:\Users\888\Desktop\рода войск\vvs_spec_voisk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28662" y="1357298"/>
            <a:ext cx="7358114" cy="52175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428604"/>
            <a:ext cx="8715436" cy="6251122"/>
          </a:xfrm>
          <a:prstGeom prst="rect">
            <a:avLst/>
          </a:prstGeom>
          <a:noFill/>
        </p:spPr>
      </p:pic>
      <p:pic>
        <p:nvPicPr>
          <p:cNvPr id="5122" name="Picture 2" descr="C:\Users\888\Desktop\рода войск\ввс вертолёт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571480"/>
            <a:ext cx="8536809" cy="569120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142984"/>
            <a:ext cx="8715436" cy="553674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81019" y="0"/>
            <a:ext cx="71819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Военно-морской флот: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 descr="C:\Users\888\Desktop\рода войск\вмф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500174"/>
            <a:ext cx="8440996" cy="50006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85728"/>
            <a:ext cx="8715436" cy="6393998"/>
          </a:xfrm>
          <a:prstGeom prst="rect">
            <a:avLst/>
          </a:prstGeom>
          <a:noFill/>
        </p:spPr>
      </p:pic>
      <p:pic>
        <p:nvPicPr>
          <p:cNvPr id="7170" name="Picture 2" descr="C:\Users\888\Desktop\рода войск\подводная лодк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392906"/>
            <a:ext cx="8429684" cy="60721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428604"/>
            <a:ext cx="8715436" cy="6251122"/>
          </a:xfrm>
          <a:prstGeom prst="rect">
            <a:avLst/>
          </a:prstGeom>
          <a:noFill/>
        </p:spPr>
      </p:pic>
      <p:pic>
        <p:nvPicPr>
          <p:cNvPr id="8194" name="Picture 2" descr="C:\Users\888\Desktop\рода войск\27-июля-в-Севастополе-пройдет-парад-кораблей-и-военно-спортивный-праздник-посвященный-Дню-ВМФ-России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714356"/>
            <a:ext cx="8443613" cy="575920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928670"/>
            <a:ext cx="8715436" cy="57510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4960" y="0"/>
            <a:ext cx="90740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Воздушно-десантные войска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218" name="Picture 2" descr="C:\Users\888\Desktop\рода войск\вдв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1142984"/>
            <a:ext cx="7715272" cy="551856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357166"/>
            <a:ext cx="8715436" cy="6322560"/>
          </a:xfrm>
          <a:prstGeom prst="rect">
            <a:avLst/>
          </a:prstGeom>
          <a:noFill/>
        </p:spPr>
      </p:pic>
      <p:pic>
        <p:nvPicPr>
          <p:cNvPr id="10242" name="Picture 2" descr="C:\Users\888\Desktop\рода войск\тоже вдв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142984"/>
            <a:ext cx="8501122" cy="507526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571480"/>
            <a:ext cx="8715436" cy="6108246"/>
          </a:xfrm>
          <a:prstGeom prst="rect">
            <a:avLst/>
          </a:prstGeom>
          <a:noFill/>
        </p:spPr>
      </p:pic>
      <p:pic>
        <p:nvPicPr>
          <p:cNvPr id="11266" name="Picture 2" descr="C:\Users\888\Desktop\рода войск\готовность вдв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785794"/>
            <a:ext cx="8488772" cy="55737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000108"/>
            <a:ext cx="8715436" cy="56796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24637" y="0"/>
            <a:ext cx="6494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Космические войска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290" name="Picture 2" descr="C:\Users\888\Desktop\рода войск\к космич.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1055291"/>
            <a:ext cx="7715304" cy="551655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888\Desktop\рода войск\текст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9168449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00232" y="2143116"/>
            <a:ext cx="48577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Армия родная,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Покой наш охраняя,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Защищает, словно щит,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Ведь от смелых враг бежит.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Армии нужны танкисты,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Лётчики, артиллеристы,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Сильные, умелые,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Ловкие и смелые.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знаете ли вы виды и рода войск?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357166"/>
            <a:ext cx="8715436" cy="6322560"/>
          </a:xfrm>
          <a:prstGeom prst="rect">
            <a:avLst/>
          </a:prstGeom>
          <a:noFill/>
        </p:spPr>
      </p:pic>
      <p:pic>
        <p:nvPicPr>
          <p:cNvPr id="13314" name="Picture 2" descr="C:\Users\888\Desktop\рода войск\космич. войск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464323"/>
            <a:ext cx="8072494" cy="605437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4290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Назовите, военнослужащего какого рода войск вы видите (Кто это?):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img007.jpg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28662" y="2500306"/>
            <a:ext cx="2857520" cy="41465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img006.jpg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572132" y="2500306"/>
            <a:ext cx="2857520" cy="41702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005.jpg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28662" y="1357298"/>
            <a:ext cx="3071834" cy="46434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img004.jpg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357818" y="357166"/>
            <a:ext cx="3143272" cy="45370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03.jpg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428596" y="1714488"/>
            <a:ext cx="3571900" cy="47450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img001.jpg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072066" y="428604"/>
            <a:ext cx="3429024" cy="45148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888\Desktop\рода войск\0_bbf66_3e5fd92f_ori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80591"/>
            <a:ext cx="8572560" cy="677740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00430" y="1626783"/>
            <a:ext cx="67151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Армия любимая 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 армии любимой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Знает стар и млад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ей, непобедимой,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Сегодня каждый рад.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Есть в армии солдаты, 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Танкисты, моряки,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 сильные ребята,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 не страшны враги!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Стоят ракеты где-то,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на замке граница.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так чудесно это,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нам спокойно спится!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И. Гурина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Рода войск: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785926"/>
            <a:ext cx="7758138" cy="614366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Сухопутные войска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Военно-воздушные силы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Военно-морской флот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Воздушно-десантные войска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Космические войска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42984"/>
            <a:ext cx="9144000" cy="571504"/>
          </a:xfrm>
          <a:prstGeom prst="rect">
            <a:avLst/>
          </a:prstGeom>
          <a:noFill/>
        </p:spPr>
      </p:pic>
      <p:pic>
        <p:nvPicPr>
          <p:cNvPr id="5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5965021" y="3679021"/>
            <a:ext cx="5715016" cy="642942"/>
          </a:xfrm>
          <a:prstGeom prst="rect">
            <a:avLst/>
          </a:prstGeom>
          <a:noFill/>
        </p:spPr>
      </p:pic>
      <p:pic>
        <p:nvPicPr>
          <p:cNvPr id="6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-2536037" y="3679021"/>
            <a:ext cx="5715016" cy="642942"/>
          </a:xfrm>
          <a:prstGeom prst="rect">
            <a:avLst/>
          </a:prstGeom>
          <a:noFill/>
        </p:spPr>
      </p:pic>
      <p:pic>
        <p:nvPicPr>
          <p:cNvPr id="7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286496"/>
            <a:ext cx="9144000" cy="571504"/>
          </a:xfrm>
          <a:prstGeom prst="rect">
            <a:avLst/>
          </a:prstGeom>
          <a:noFill/>
        </p:spPr>
      </p:pic>
      <p:pic>
        <p:nvPicPr>
          <p:cNvPr id="1031" name="Picture 7" descr="C:\Users\888\Desktop\рода войск\0_22db3_58341377_L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332453" flipH="1">
            <a:off x="6253118" y="1517842"/>
            <a:ext cx="2258449" cy="1400588"/>
          </a:xfrm>
          <a:prstGeom prst="rect">
            <a:avLst/>
          </a:prstGeom>
          <a:noFill/>
        </p:spPr>
      </p:pic>
      <p:pic>
        <p:nvPicPr>
          <p:cNvPr id="1032" name="Picture 8" descr="C:\Users\888\Desktop\рода войск\0008-016-Voennaja-tematika-blizka-kazhdomu-Moskvichu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28662" y="4857760"/>
            <a:ext cx="1214428" cy="1502856"/>
          </a:xfrm>
          <a:prstGeom prst="rect">
            <a:avLst/>
          </a:prstGeom>
          <a:noFill/>
        </p:spPr>
      </p:pic>
      <p:pic>
        <p:nvPicPr>
          <p:cNvPr id="1033" name="Picture 9" descr="C:\Users\888\Desktop\рода войск\0_22db2_49d737e3_L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714612" y="4929198"/>
            <a:ext cx="2500330" cy="1550593"/>
          </a:xfrm>
          <a:prstGeom prst="rect">
            <a:avLst/>
          </a:prstGeom>
          <a:noFill/>
        </p:spPr>
      </p:pic>
      <p:pic>
        <p:nvPicPr>
          <p:cNvPr id="1026" name="Picture 2" descr="C:\Users\888\Desktop\рода войск\0_93c1a_4c8b4b9d_S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000760" y="4214818"/>
            <a:ext cx="2966679" cy="219534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571612"/>
            <a:ext cx="8001056" cy="528638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34667" y="0"/>
            <a:ext cx="62746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Сухопутные войска: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785794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танковые войска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888\Desktop\рода войск\танк.войск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1643050"/>
            <a:ext cx="7715304" cy="500836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ракетные  войска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071547"/>
            <a:ext cx="8757917" cy="5786453"/>
          </a:xfrm>
          <a:prstGeom prst="rect">
            <a:avLst/>
          </a:prstGeom>
          <a:noFill/>
        </p:spPr>
      </p:pic>
      <p:pic>
        <p:nvPicPr>
          <p:cNvPr id="3075" name="Picture 3" descr="C:\Users\888\Desktop\рода войск\ракетные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1214422"/>
            <a:ext cx="8143932" cy="5461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714356"/>
            <a:ext cx="8757917" cy="5786453"/>
          </a:xfrm>
          <a:prstGeom prst="rect">
            <a:avLst/>
          </a:prstGeom>
          <a:noFill/>
        </p:spPr>
      </p:pic>
      <p:pic>
        <p:nvPicPr>
          <p:cNvPr id="4098" name="Picture 2" descr="C:\Users\888\Desktop\рода войск\ракет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071546"/>
            <a:ext cx="8501090" cy="492922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артиллерия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714356"/>
            <a:ext cx="8757917" cy="5929354"/>
          </a:xfrm>
          <a:prstGeom prst="rect">
            <a:avLst/>
          </a:prstGeom>
          <a:noFill/>
        </p:spPr>
      </p:pic>
      <p:pic>
        <p:nvPicPr>
          <p:cNvPr id="5122" name="Picture 2" descr="C:\Users\888\Desktop\рода войск\артиллерия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142984"/>
            <a:ext cx="8286808" cy="518603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58204" cy="7143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мотострелковые войска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785794"/>
            <a:ext cx="8715436" cy="5893932"/>
          </a:xfrm>
          <a:prstGeom prst="rect">
            <a:avLst/>
          </a:prstGeom>
          <a:noFill/>
        </p:spPr>
      </p:pic>
      <p:pic>
        <p:nvPicPr>
          <p:cNvPr id="1026" name="Picture 2" descr="C:\Users\888\Desktop\рода войск\мотострелковые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892302"/>
            <a:ext cx="8001056" cy="56734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инженерные войска</a:t>
            </a:r>
            <a:endParaRPr lang="ru-RU" dirty="0"/>
          </a:p>
        </p:txBody>
      </p:sp>
      <p:pic>
        <p:nvPicPr>
          <p:cNvPr id="5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785794"/>
            <a:ext cx="8715436" cy="5893932"/>
          </a:xfrm>
          <a:prstGeom prst="rect">
            <a:avLst/>
          </a:prstGeom>
          <a:noFill/>
        </p:spPr>
      </p:pic>
      <p:pic>
        <p:nvPicPr>
          <p:cNvPr id="2052" name="Picture 4" descr="C:\Users\888\Desktop\рода войск\razm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928670"/>
            <a:ext cx="7992458" cy="566738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69</Words>
  <Application>Microsoft Office PowerPoint</Application>
  <PresentationFormat>Экран (4:3)</PresentationFormat>
  <Paragraphs>27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Рода войск:</vt:lpstr>
      <vt:lpstr>Слайд 4</vt:lpstr>
      <vt:lpstr>- ракетные  войска </vt:lpstr>
      <vt:lpstr>Слайд 6</vt:lpstr>
      <vt:lpstr>- артиллерия </vt:lpstr>
      <vt:lpstr>- мотострелковые войска </vt:lpstr>
      <vt:lpstr>- инженерные войска</vt:lpstr>
      <vt:lpstr>- Войска противовоздушной обороны - ПВО</vt:lpstr>
      <vt:lpstr>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888</dc:creator>
  <cp:lastModifiedBy>user</cp:lastModifiedBy>
  <cp:revision>33</cp:revision>
  <dcterms:created xsi:type="dcterms:W3CDTF">2015-02-07T08:31:24Z</dcterms:created>
  <dcterms:modified xsi:type="dcterms:W3CDTF">2015-04-23T14:44:33Z</dcterms:modified>
</cp:coreProperties>
</file>