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4" r:id="rId3"/>
    <p:sldId id="263" r:id="rId4"/>
    <p:sldId id="278" r:id="rId5"/>
    <p:sldId id="262" r:id="rId6"/>
    <p:sldId id="277" r:id="rId7"/>
    <p:sldId id="279" r:id="rId8"/>
    <p:sldId id="259" r:id="rId9"/>
    <p:sldId id="275" r:id="rId10"/>
    <p:sldId id="266" r:id="rId11"/>
    <p:sldId id="276" r:id="rId12"/>
    <p:sldId id="268" r:id="rId13"/>
    <p:sldId id="269" r:id="rId14"/>
    <p:sldId id="270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5/394982/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002"/>
            <a:ext cx="8424936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1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3"/>
    </mc:Choice>
    <mc:Fallback xmlns="">
      <p:transition spd="slow" advTm="1138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инвентарь конькобеж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56895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039" y="404664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Скоростной бег на коньках.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конькобежца – очки, коньки.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4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00"/>
    </mc:Choice>
    <mc:Fallback xmlns="">
      <p:transition spd="slow" advTm="211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инвентарь фигури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9647"/>
            <a:ext cx="8379296" cy="510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257175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Фигурное катание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фигуристки – коньки.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38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08"/>
    </mc:Choice>
    <mc:Fallback xmlns="">
      <p:transition spd="slow" advTm="2110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инвентарь скелетони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8568952" cy="45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331918"/>
            <a:ext cx="76140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Санный спорт.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Скелетон.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скелетониста – шлем, сани.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35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42"/>
    </mc:Choice>
    <mc:Fallback xmlns="">
      <p:transition spd="slow" advTm="2084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dou4.aramilgo.ru/teachers/11/fotos/1485498565/hello_html_7231b0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824536" cy="629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7" y="1196752"/>
            <a:ext cx="4067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бобслеистов -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сани(бобы), шлем, очки.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8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62"/>
    </mc:Choice>
    <mc:Fallback xmlns="">
      <p:transition spd="slow" advTm="20862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hddfhm.com/images/free-curling-sports-clipart-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70553"/>
            <a:ext cx="8438770" cy="535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76672"/>
            <a:ext cx="7831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Керлинг.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керлингиста – щетка, камень.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44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11"/>
    </mc:Choice>
    <mc:Fallback xmlns="">
      <p:transition spd="slow" advTm="2181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940" y="2204864"/>
            <a:ext cx="548752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52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30"/>
    </mc:Choice>
    <mc:Fallback xmlns="">
      <p:transition spd="slow" advTm="1023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инвентарь горнолыж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849694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488" y="332656"/>
            <a:ext cx="7662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ыжный спорт.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Горные лыжи 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горнолыжника – лыжи, палки, очки.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2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59"/>
    </mc:Choice>
    <mc:Fallback xmlns="">
      <p:transition spd="slow" advTm="2115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инвентарь лыж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878497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43634"/>
            <a:ext cx="65421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Бег на лыжах (лыжные гонки)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лыжника – лыжи, палки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50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47"/>
    </mc:Choice>
    <mc:Fallback xmlns="">
      <p:transition spd="slow" advTm="2114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ds02.infourok.ru/uploads/ex/099d/00086e0c-0ff8f226/img1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 descr="https://www.metod-kopilka.ru/images/doc/11/54720/img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7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47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98"/>
    </mc:Choice>
    <mc:Fallback xmlns="">
      <p:transition spd="slow" advTm="2079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инвентарь сноуборди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20" y="1988840"/>
            <a:ext cx="792088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548680"/>
            <a:ext cx="68806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Сноубординг.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сноубордиста – доска(сноуборд) и ботинки, шлем, очки.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4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87"/>
    </mc:Choice>
    <mc:Fallback xmlns="">
      <p:transition spd="slow" advTm="2118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инвентарь прыгуна с трампл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96" y="1988840"/>
            <a:ext cx="82545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76672"/>
            <a:ext cx="8416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Прыжки с трамплина.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прыгуна с трамплина – очки, лыжи, шлем.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03"/>
    </mc:Choice>
    <mc:Fallback xmlns="">
      <p:transition spd="slow" advTm="2600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инвентарь биатлони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8531706" cy="466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332656"/>
            <a:ext cx="7416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Биатлон.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биатлониста – винтовка, лыжи и палки.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75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84"/>
    </mc:Choice>
    <mc:Fallback xmlns="">
      <p:transition spd="slow" advTm="2078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инвентарь хоккеи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58217"/>
            <a:ext cx="878497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467544" y="260648"/>
            <a:ext cx="73448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Хоккей.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Инвентарь хоккеиста – коньки, клюшка и шайба.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76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37"/>
    </mc:Choice>
    <mc:Fallback xmlns="">
      <p:transition spd="slow" advTm="2103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900igr.net/up/datas/220430/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71059" cy="657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10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75"/>
    </mc:Choice>
    <mc:Fallback xmlns="">
      <p:transition spd="slow" advTm="5087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594</TotalTime>
  <Words>135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Анюта</dc:creator>
  <cp:lastModifiedBy>Asus</cp:lastModifiedBy>
  <cp:revision>21</cp:revision>
  <dcterms:created xsi:type="dcterms:W3CDTF">2017-08-21T19:26:58Z</dcterms:created>
  <dcterms:modified xsi:type="dcterms:W3CDTF">2025-12-03T14:07:14Z</dcterms:modified>
</cp:coreProperties>
</file>