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1" r:id="rId5"/>
    <p:sldId id="262" r:id="rId6"/>
    <p:sldId id="260" r:id="rId7"/>
    <p:sldId id="258" r:id="rId8"/>
    <p:sldId id="266" r:id="rId9"/>
    <p:sldId id="259" r:id="rId10"/>
    <p:sldId id="264" r:id="rId11"/>
    <p:sldId id="265" r:id="rId12"/>
    <p:sldId id="268" r:id="rId13"/>
    <p:sldId id="271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33FF0-9C70-4FB9-B34C-00DA90BF7D87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06D7C-D9A2-445C-BEB5-BA8171F19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FFFF00"/>
                </a:solidFill>
              </a:rPr>
              <a:t>Молоко и молочные продукты</a:t>
            </a:r>
            <a:endParaRPr lang="ru-RU" sz="6000" b="1" i="1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2492896"/>
            <a:ext cx="4032448" cy="403244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C:\Users\Admin\Desktop\1-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5734121" cy="3824659"/>
          </a:xfrm>
          <a:prstGeom prst="rect">
            <a:avLst/>
          </a:prstGeom>
          <a:noFill/>
        </p:spPr>
      </p:pic>
      <p:pic>
        <p:nvPicPr>
          <p:cNvPr id="10242" name="Picture 2" descr="C:\Users\Admin\Desktop\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75856" y="3142588"/>
            <a:ext cx="5564510" cy="336375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83568" y="276054"/>
            <a:ext cx="324036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Знают взрослые и дети,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И известно всей планете,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Нет полезнее с утра –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Выпить чашку молока!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Чтобы были все здоровы,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Нам дает его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…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9218" name="Picture 2" descr="C:\Users\Admin\Desktop\s1s207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707904" y="897056"/>
            <a:ext cx="5436096" cy="570059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3888432" cy="2958590"/>
          </a:xfrm>
          <a:prstGeom prst="rect">
            <a:avLst/>
          </a:prstGeom>
          <a:noFill/>
        </p:spPr>
      </p:pic>
      <p:pic>
        <p:nvPicPr>
          <p:cNvPr id="25603" name="Picture 3" descr="C:\Users\Admin\Desktop\594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99992" y="188640"/>
            <a:ext cx="4248472" cy="3312368"/>
          </a:xfrm>
          <a:prstGeom prst="rect">
            <a:avLst/>
          </a:prstGeom>
          <a:noFill/>
        </p:spPr>
      </p:pic>
      <p:pic>
        <p:nvPicPr>
          <p:cNvPr id="25604" name="Picture 4" descr="C:\Users\Admin\Desktop\s1200 (1)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3861048"/>
            <a:ext cx="3981636" cy="2654424"/>
          </a:xfrm>
          <a:prstGeom prst="rect">
            <a:avLst/>
          </a:prstGeom>
          <a:noFill/>
        </p:spPr>
      </p:pic>
      <p:pic>
        <p:nvPicPr>
          <p:cNvPr id="25605" name="Picture 5" descr="C:\Users\Admin\Desktop\Deer_Stones_Horns_Hill_Grass_Glance_515742_1280x96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427984" y="3717032"/>
            <a:ext cx="4221646" cy="285375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35845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Дидактическая игра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«Какое молоко»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Какое молоко у козы?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Какое молоко у лошади?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Какое молоко у верблюда?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Какое молоко у коровы?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Какое молоко у оленя?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g1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548681"/>
            <a:ext cx="6606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Белая водица,</a:t>
            </a:r>
            <a:br>
              <a:rPr lang="ru-RU" sz="3200" dirty="0"/>
            </a:br>
            <a:r>
              <a:rPr lang="ru-RU" sz="3200" dirty="0"/>
              <a:t>Всем нам пригодится.</a:t>
            </a:r>
            <a:br>
              <a:rPr lang="ru-RU" sz="3200" dirty="0"/>
            </a:br>
            <a:r>
              <a:rPr lang="ru-RU" sz="3200" dirty="0"/>
              <a:t>Из водицы белой,</a:t>
            </a:r>
            <a:br>
              <a:rPr lang="ru-RU" sz="3200" dirty="0"/>
            </a:br>
            <a:r>
              <a:rPr lang="ru-RU" sz="3200" dirty="0"/>
              <a:t>Все, что хочешь, делай:</a:t>
            </a:r>
            <a:br>
              <a:rPr lang="ru-RU" sz="3200" dirty="0"/>
            </a:br>
            <a:r>
              <a:rPr lang="ru-RU" sz="3200" dirty="0"/>
              <a:t>Сливки, простоквашу,</a:t>
            </a:r>
            <a:br>
              <a:rPr lang="ru-RU" sz="3200" dirty="0"/>
            </a:br>
            <a:r>
              <a:rPr lang="ru-RU" sz="3200" dirty="0"/>
              <a:t>Масло в кашу нашу,</a:t>
            </a:r>
            <a:br>
              <a:rPr lang="ru-RU" sz="3200" dirty="0"/>
            </a:br>
            <a:r>
              <a:rPr lang="ru-RU" sz="3200" dirty="0"/>
              <a:t>Творожок на пирожок,</a:t>
            </a:r>
            <a:br>
              <a:rPr lang="ru-RU" sz="3200" dirty="0"/>
            </a:br>
            <a:r>
              <a:rPr lang="ru-RU" sz="3200" dirty="0"/>
              <a:t>Кушай, Ванюшка, дружок!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2050" name="Picture 2" descr="C:\Users\Admin\Desktop\s3s2048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73663" y="639763"/>
            <a:ext cx="3970337" cy="397668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3008313" cy="46910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/>
              <a:t>Что за белые крупинки?</a:t>
            </a:r>
            <a:br>
              <a:rPr lang="ru-RU" sz="3200" dirty="0"/>
            </a:br>
            <a:r>
              <a:rPr lang="ru-RU" sz="3200" dirty="0"/>
              <a:t>Не зерно и не снежинки.</a:t>
            </a:r>
            <a:br>
              <a:rPr lang="ru-RU" sz="3200" dirty="0"/>
            </a:br>
            <a:r>
              <a:rPr lang="ru-RU" sz="3200" dirty="0"/>
              <a:t>Скисло молоко — и в срок,</a:t>
            </a:r>
            <a:br>
              <a:rPr lang="ru-RU" sz="3200" dirty="0"/>
            </a:br>
            <a:r>
              <a:rPr lang="ru-RU" sz="3200" dirty="0"/>
              <a:t>Получили мы ...</a:t>
            </a:r>
          </a:p>
        </p:txBody>
      </p:sp>
      <p:pic>
        <p:nvPicPr>
          <p:cNvPr id="7170" name="Picture 2" descr="C:\Users\Admin\Desktop\z-s-15-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325813" y="476250"/>
            <a:ext cx="5818187" cy="482441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Очень любят дети </a:t>
            </a:r>
            <a:br>
              <a:rPr lang="ru-RU" sz="3200" dirty="0" smtClean="0"/>
            </a:br>
            <a:r>
              <a:rPr lang="ru-RU" sz="3200" dirty="0" smtClean="0"/>
              <a:t>Холодок в пакете. </a:t>
            </a:r>
            <a:br>
              <a:rPr lang="ru-RU" sz="3200" dirty="0" smtClean="0"/>
            </a:br>
            <a:r>
              <a:rPr lang="ru-RU" sz="3200" dirty="0" smtClean="0"/>
              <a:t>Холодок, холодок, </a:t>
            </a:r>
            <a:br>
              <a:rPr lang="ru-RU" sz="3200" dirty="0" smtClean="0"/>
            </a:br>
            <a:r>
              <a:rPr lang="ru-RU" sz="3200" dirty="0" smtClean="0"/>
              <a:t>Дай лизнуть тебя разок! </a:t>
            </a:r>
            <a:endParaRPr lang="ru-RU" sz="3200" dirty="0"/>
          </a:p>
        </p:txBody>
      </p:sp>
      <p:pic>
        <p:nvPicPr>
          <p:cNvPr id="3074" name="Picture 2" descr="C:\Users\Admin\Desktop\tmb_168629_76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99792" y="908720"/>
            <a:ext cx="6444208" cy="439248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3008313" cy="46910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Сделан он из молока,</a:t>
            </a:r>
            <a:br>
              <a:rPr lang="ru-RU" dirty="0"/>
            </a:br>
            <a:r>
              <a:rPr lang="ru-RU" dirty="0"/>
              <a:t>Но тверды его бока.</a:t>
            </a:r>
            <a:br>
              <a:rPr lang="ru-RU" dirty="0"/>
            </a:br>
            <a:r>
              <a:rPr lang="ru-RU" dirty="0"/>
              <a:t>В нем так много разных дыр.</a:t>
            </a:r>
            <a:br>
              <a:rPr lang="ru-RU" dirty="0"/>
            </a:br>
            <a:r>
              <a:rPr lang="ru-RU" dirty="0"/>
              <a:t>Догадались? Это ...</a:t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C:\Users\Admin\Desktop\0_18df06_57a505ec_orig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15817" y="620688"/>
            <a:ext cx="6228184" cy="54006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3008313" cy="4691063"/>
          </a:xfrm>
        </p:spPr>
        <p:txBody>
          <a:bodyPr/>
          <a:lstStyle/>
          <a:p>
            <a:pPr>
              <a:buNone/>
            </a:pPr>
            <a:r>
              <a:rPr lang="ru-RU" dirty="0"/>
              <a:t>Догадайтесь, кто такая,</a:t>
            </a:r>
            <a:br>
              <a:rPr lang="ru-RU" dirty="0"/>
            </a:br>
            <a:r>
              <a:rPr lang="ru-RU" dirty="0"/>
              <a:t>Белоснежная, густая?</a:t>
            </a:r>
            <a:br>
              <a:rPr lang="ru-RU" dirty="0"/>
            </a:br>
            <a:r>
              <a:rPr lang="ru-RU" dirty="0"/>
              <a:t>Сливки взбили утром рано,</a:t>
            </a:r>
            <a:br>
              <a:rPr lang="ru-RU" dirty="0"/>
            </a:br>
            <a:r>
              <a:rPr lang="ru-RU" dirty="0"/>
              <a:t>Чтоб была у нас ...</a:t>
            </a:r>
          </a:p>
        </p:txBody>
      </p:sp>
      <p:pic>
        <p:nvPicPr>
          <p:cNvPr id="4098" name="Picture 2" descr="C:\Users\Admin\Desktop\smetana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27784" y="692150"/>
            <a:ext cx="6516216" cy="590520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3008313" cy="46910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Мы на хлеб его намажем,</a:t>
            </a:r>
            <a:br>
              <a:rPr lang="ru-RU" dirty="0"/>
            </a:br>
            <a:r>
              <a:rPr lang="ru-RU" dirty="0"/>
              <a:t>И добавим к разным кашам.</a:t>
            </a:r>
            <a:br>
              <a:rPr lang="ru-RU" dirty="0"/>
            </a:br>
            <a:r>
              <a:rPr lang="ru-RU" dirty="0"/>
              <a:t>Кашу не испортят точно</a:t>
            </a:r>
            <a:br>
              <a:rPr lang="ru-RU" dirty="0"/>
            </a:br>
            <a:r>
              <a:rPr lang="ru-RU" dirty="0"/>
              <a:t>Бело-желтые кусочки.</a:t>
            </a:r>
          </a:p>
        </p:txBody>
      </p:sp>
      <p:pic>
        <p:nvPicPr>
          <p:cNvPr id="5122" name="Picture 2" descr="C:\Users\Admin\Desktop\56a4ff7699d9a_ba49199bafbaac2216443f599ead66c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43808" y="836712"/>
            <a:ext cx="6300192" cy="518457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891b0eb804f56d7f1242ab19340df74c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332656"/>
            <a:ext cx="2448272" cy="3053379"/>
          </a:xfrm>
          <a:prstGeom prst="rect">
            <a:avLst/>
          </a:prstGeom>
          <a:noFill/>
        </p:spPr>
      </p:pic>
      <p:pic>
        <p:nvPicPr>
          <p:cNvPr id="8195" name="Picture 3" descr="C:\Users\Admin\Desktop\Pasta-molochnaya-CHudo-tvorozhnoe-klubnika-zemlyani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4008" y="548680"/>
            <a:ext cx="3960440" cy="2605089"/>
          </a:xfrm>
          <a:prstGeom prst="rect">
            <a:avLst/>
          </a:prstGeom>
          <a:noFill/>
        </p:spPr>
      </p:pic>
      <p:sp>
        <p:nvSpPr>
          <p:cNvPr id="8197" name="AutoShape 5" descr="C:\Users\Admin\Desktop\ori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9" name="AutoShape 7" descr="C:\Users\Admin\Desktop\orig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0" name="Picture 8" descr="C:\Users\Admin\Desktop\aHR0cHM6Ly9tbm9nb29wdC5ydS9pbWFnZS9jYXRhbG9nLzEwMDUyMDE4LzUuanBn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92080" y="3645024"/>
            <a:ext cx="3851920" cy="2664296"/>
          </a:xfrm>
          <a:prstGeom prst="rect">
            <a:avLst/>
          </a:prstGeom>
          <a:noFill/>
        </p:spPr>
      </p:pic>
      <p:sp>
        <p:nvSpPr>
          <p:cNvPr id="8202" name="AutoShape 10" descr="C:\Users\Admin\Desktop\orig (2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3" name="Picture 11" descr="C:\Users\Admin\Desktop\524029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3528" y="3754691"/>
            <a:ext cx="3456384" cy="3103309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Admin\Desktop\7320114ab7b9cd808eb431dee8e07a7a_1412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 rot="19937189">
            <a:off x="333074" y="727559"/>
            <a:ext cx="3707904" cy="2347063"/>
          </a:xfrm>
          <a:prstGeom prst="rect">
            <a:avLst/>
          </a:prstGeom>
          <a:noFill/>
        </p:spPr>
      </p:pic>
      <p:pic>
        <p:nvPicPr>
          <p:cNvPr id="11266" name="Picture 2" descr="C:\Users\Admin\Desktop\maxresdefault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600498">
            <a:off x="4572000" y="260647"/>
            <a:ext cx="3816424" cy="3197431"/>
          </a:xfrm>
          <a:prstGeom prst="rect">
            <a:avLst/>
          </a:prstGeom>
          <a:noFill/>
        </p:spPr>
      </p:pic>
      <p:pic>
        <p:nvPicPr>
          <p:cNvPr id="11267" name="Picture 3" descr="C:\Users\Admin\Desktop\rec-tvor-zapjabl-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344971">
            <a:off x="348854" y="3734136"/>
            <a:ext cx="3456384" cy="2592288"/>
          </a:xfrm>
          <a:prstGeom prst="rect">
            <a:avLst/>
          </a:prstGeom>
          <a:noFill/>
        </p:spPr>
      </p:pic>
      <p:pic>
        <p:nvPicPr>
          <p:cNvPr id="11268" name="Picture 4" descr="C:\Users\Admin\Desktop\Ленивые-вареники-1024x681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88024" y="3717032"/>
            <a:ext cx="2952328" cy="272227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85</Words>
  <Application>Microsoft Office PowerPoint</Application>
  <PresentationFormat>Экран (4:3)</PresentationFormat>
  <Paragraphs>21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Молоко и молочные продукты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Marina</cp:lastModifiedBy>
  <cp:revision>16</cp:revision>
  <cp:lastPrinted>2025-11-19T10:45:36Z</cp:lastPrinted>
  <dcterms:created xsi:type="dcterms:W3CDTF">2018-12-02T16:38:45Z</dcterms:created>
  <dcterms:modified xsi:type="dcterms:W3CDTF">2025-11-19T10:51:43Z</dcterms:modified>
</cp:coreProperties>
</file>