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5" r:id="rId4"/>
    <p:sldId id="266" r:id="rId5"/>
    <p:sldId id="264" r:id="rId6"/>
    <p:sldId id="259" r:id="rId7"/>
    <p:sldId id="260" r:id="rId8"/>
    <p:sldId id="261" r:id="rId9"/>
    <p:sldId id="262" r:id="rId10"/>
    <p:sldId id="267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0F8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063ACE-652D-4F84-9361-F3A738DE8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4C9B931-9F8F-46F1-A497-422151411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2480DA0-CDCC-4DDC-9062-D80E9DFC5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81DC15-A2FF-42FC-AB22-6DC4026A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C7FDAC-9F22-4695-A390-05B627A7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88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75CFF7-0FA5-4CD9-9C6D-5DB64F25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5CE2401-DF7D-4441-A073-DCD1EA075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4997BC-3BEA-436F-8886-EA3DF1832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043E86-2410-44F2-AAD3-C9AC4982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ECBC9D-51B7-4E20-B01E-D85C1AFF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81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C2B8D8A-AB57-47CB-B0AC-B962F16D29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B2C328B-9C02-4D49-9983-3C451E576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04B4035-74E0-4814-A07D-7DF4140A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1CF5EF-0674-438A-B772-8AFE1128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935CF6-7FE5-4D9D-A6BC-289DA98F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7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302723-6D3A-4A03-9747-3B92DAB27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3D6C7C-C065-4411-B519-C2185A7BE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78FC1F-6020-4207-AB97-2440C841B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06BE30-791F-4000-917C-CC588F4C6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7933F7-8454-42BE-A827-6A0A67F3F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7F5CEE-1E97-4C7D-B553-2C0D85F77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7AD9E8E-043B-4CB2-93D1-EBE3DE52B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4E87EF-73A5-4EC6-989F-654D2E67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14803CD-824B-4E62-9BC0-A03644126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6A33B6-B963-421B-B7CA-3EF3461A4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2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AF706F-9D12-4394-A05E-C35D8903D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24A1654-99C1-4C42-95AD-8B9C7EC5BC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32C0DD5-3C7C-4C7F-A109-1BB5BA9F4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3ED8E5-93B6-4488-86A0-5DDFC3431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A74A24E-52E0-4DEF-8168-9054E9E8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FB51633-90EF-43B1-8DCF-6CB3AB112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2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93968F-6CCD-494D-8EC5-E6B5550A6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B1B7F0D-DBBC-4071-8425-F279AD518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2C78180-775B-42EB-9952-34590B38C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D3205AC-D6B4-4B72-B380-528E411FD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B39EE9C-3A3E-4E30-85CE-92B067E669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815332C-D1D3-44AA-8C36-FD52FC40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B1ECAA-5016-4B15-8E51-CE86748A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0A85A5-7223-404F-A434-6B60B518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5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3653B3-B4FB-4611-951D-80EA2350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BFC2177-2C35-4F3E-987D-FF8681C7C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48E97D7-6875-4039-BDE3-D9E9177F0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572EACC-A1C7-49DB-9152-C57B522D2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C83A825-5127-413E-93AD-3FCA2D7C6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C523B37-3AED-4C11-BCF6-D0059743B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1565145-9CE8-43A7-B8D2-5DBA65B1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5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4ED262-7776-408D-9AF7-9461D84F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3E91DA-2E69-4D99-AD06-F4EABFE80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BC2EB22-ABC1-49ED-ADF3-33EE5C2CB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0943BD-C83A-43DD-8A1F-B4DEC6BC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BD56C8B-996C-4FC6-8D8A-D078485C3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4DEEAEB-4334-4958-95D9-88195605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08D1AF-589E-47C8-BDB5-E13A50352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2FE3FC1-A918-4AD5-9264-BD677F21A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F6694F2-672C-4C8B-8ABA-FD86A6101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099CB28-653B-4C0A-9579-7B4E4F2A3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A8E87EF-5DCE-4AD9-AADE-D3C065326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594B117-A77D-4FBD-8CFF-C1E9CF6E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69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379203-D311-492E-9D2A-E2B9DA85B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61D12E4-1E89-46CD-A210-1926ECAF4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B3CB5B-8538-48C8-81F0-1D7A3D5DC8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DF98A-D8CB-4618-B66D-D7C51835A7C8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A4479D-1B6C-4148-8DB8-D7B37990B7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88ADF7-985D-48C0-8737-7A35305BB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7C5A7-6FCF-43EC-BE56-597ED459C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08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 descr="Изображение выглядит как текст, кукл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48842D9-41A5-4905-92B0-538549422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" y="2348111"/>
            <a:ext cx="11339185" cy="3389414"/>
          </a:xfr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0811ECF-3771-406F-8B27-F74E0E0E4AB0}"/>
              </a:ext>
            </a:extLst>
          </p:cNvPr>
          <p:cNvSpPr/>
          <p:nvPr/>
        </p:nvSpPr>
        <p:spPr>
          <a:xfrm>
            <a:off x="3300424" y="283442"/>
            <a:ext cx="533089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72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Я </a:t>
            </a: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ч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еловек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E3A6FCD-A25E-43EE-B84B-0C0F95DC4F76}"/>
              </a:ext>
            </a:extLst>
          </p:cNvPr>
          <p:cNvSpPr txBox="1"/>
          <p:nvPr/>
        </p:nvSpPr>
        <p:spPr>
          <a:xfrm>
            <a:off x="7958254" y="6265876"/>
            <a:ext cx="609414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FF5050"/>
                </a:solidFill>
                <a:effectLst/>
              </a:rPr>
              <a:t>Подготовила: </a:t>
            </a:r>
            <a:r>
              <a:rPr lang="ru-RU" dirty="0" err="1" smtClean="0">
                <a:solidFill>
                  <a:srgbClr val="FF5050"/>
                </a:solidFill>
              </a:rPr>
              <a:t>Логвинова</a:t>
            </a:r>
            <a:r>
              <a:rPr lang="ru-RU" dirty="0" smtClean="0">
                <a:solidFill>
                  <a:srgbClr val="FF5050"/>
                </a:solidFill>
              </a:rPr>
              <a:t> Н.В.</a:t>
            </a:r>
            <a:endParaRPr lang="ru-RU" dirty="0">
              <a:solidFill>
                <a:srgbClr val="FF505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302" y="283442"/>
            <a:ext cx="11589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Муниципальное казенное общеобразовательное учреждение «Одоевская средняя общеобразовательная школа имени </a:t>
            </a:r>
            <a:r>
              <a:rPr lang="ru-RU" dirty="0" err="1" smtClean="0">
                <a:solidFill>
                  <a:srgbClr val="FF0000"/>
                </a:solidFill>
              </a:rPr>
              <a:t>В.Д.Успенского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структурное подразделение детский сад «Березка»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35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24A6AA-1F95-4B3A-BAF2-B0B207DEF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2" y="2238892"/>
            <a:ext cx="3822189" cy="374276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на них стоим и пляшем. </a:t>
            </a: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Ну, а если им прикажем, </a:t>
            </a:r>
            <a:b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 они бегом несут. </a:t>
            </a:r>
            <a:b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Подскажи, как их зовут?..(Ноги)</a:t>
            </a:r>
          </a:p>
          <a:p>
            <a:endParaRPr lang="ru-RU" sz="2000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/>
          <a:stretch/>
        </p:blipFill>
        <p:spPr bwMode="auto">
          <a:xfrm>
            <a:off x="1995055" y="1517073"/>
            <a:ext cx="4806371" cy="444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33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E00B239E-AF87-43F9-A116-300D6E4E4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689" y="320020"/>
            <a:ext cx="5988590" cy="5988590"/>
          </a:xfrm>
        </p:spPr>
      </p:pic>
    </p:spTree>
    <p:extLst>
      <p:ext uri="{BB962C8B-B14F-4D97-AF65-F5344CB8AC3E}">
        <p14:creationId xmlns:p14="http://schemas.microsoft.com/office/powerpoint/2010/main" val="728911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6804657-A64C-49DE-B232-FD42FD560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37" y="35054"/>
            <a:ext cx="7636378" cy="67878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2A84AF-4E40-4FCA-A524-7EB394304132}"/>
              </a:ext>
            </a:extLst>
          </p:cNvPr>
          <p:cNvSpPr txBox="1"/>
          <p:nvPr/>
        </p:nvSpPr>
        <p:spPr>
          <a:xfrm>
            <a:off x="668044" y="117693"/>
            <a:ext cx="609452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наше тело?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оно умеет делать?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Улыбаться и смеяться,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Прыгать, бегать, баловаться.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ушки звуки слышат.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Воздухом наш носик дышит.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Ротик может рассказать.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могут увидать.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Ножки могут быстро бегать.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 все умеют делать.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 хватают цепко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сжимают крепко-крепко.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быть здоровым телу,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нам зарядку делать.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 мы поднимем: «Ох!»,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Сделаем глубокий вдох!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Наклонимся вправо-влево…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Гибкое какое тело!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ладошки вместе: «Хлоп!»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хмурь красивый лоб!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Потянулись-потянулись…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 другу улыбнулись.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владеем мы умело</a:t>
            </a:r>
          </a:p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 стройным, сильным телом!</a:t>
            </a:r>
          </a:p>
        </p:txBody>
      </p:sp>
    </p:spTree>
    <p:extLst>
      <p:ext uri="{BB962C8B-B14F-4D97-AF65-F5344CB8AC3E}">
        <p14:creationId xmlns:p14="http://schemas.microsoft.com/office/powerpoint/2010/main" val="17252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C9747E9-85A7-4C81-B764-A5A59DE94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342393-C31E-4589-BD99-97C8121E5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1B10F8"/>
                </a:solidFill>
              </a:rPr>
              <a:t>Ну-ка милый мой дружок. Нарисуй быстрей кружок, Глазки, носик, ушка два. Получилась голова.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9A75D20-F056-4A9A-A981-C4FD33A8D994}"/>
              </a:ext>
            </a:extLst>
          </p:cNvPr>
          <p:cNvSpPr txBox="1"/>
          <p:nvPr/>
        </p:nvSpPr>
        <p:spPr>
          <a:xfrm>
            <a:off x="7531610" y="118790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B10F8"/>
                </a:solidFill>
              </a:rPr>
              <a:t>Чем мы похожи? </a:t>
            </a:r>
          </a:p>
        </p:txBody>
      </p:sp>
    </p:spTree>
    <p:extLst>
      <p:ext uri="{BB962C8B-B14F-4D97-AF65-F5344CB8AC3E}">
        <p14:creationId xmlns:p14="http://schemas.microsoft.com/office/powerpoint/2010/main" val="362435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E2051F-9241-4EEF-BA16-9D811B59A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1B10F8"/>
                </a:solidFill>
              </a:rPr>
              <a:t>Чем отличаемся?</a:t>
            </a:r>
          </a:p>
        </p:txBody>
      </p:sp>
      <p:pic>
        <p:nvPicPr>
          <p:cNvPr id="5" name="Рисунок 4" descr="Изображение выглядит как кукла, игрушка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C9AD9210-59BA-4AA2-934B-35B1121D1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2D58A1-CB36-48CB-8B70-33D82E894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1B10F8"/>
                </a:solidFill>
              </a:rPr>
              <a:t>У девчонки есть коса, Есть заколки в волосах И из ленты бант огромный. А вот мальчик должен скромным Быть в прическе. У него В волосах нет ничего </a:t>
            </a:r>
          </a:p>
        </p:txBody>
      </p:sp>
    </p:spTree>
    <p:extLst>
      <p:ext uri="{BB962C8B-B14F-4D97-AF65-F5344CB8AC3E}">
        <p14:creationId xmlns:p14="http://schemas.microsoft.com/office/powerpoint/2010/main" val="2260958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A7951C7D-AE8D-4D04-AB17-3BE1B8F961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1" b="1486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260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E8D3E4-6BAC-4B3E-B6FF-7FFE4D09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203190" cy="374276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— слева от лица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Живут два брата — близнеца.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висят и бьют баклуши,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зовут их просто…(УШИ)</a:t>
            </a: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87098"/>
            <a:ext cx="5254048" cy="525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28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3AFE8227-C443-417B-BA91-520EB1EF4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19630B-E0E0-499C-84AE-BE8339518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1327" y="1797626"/>
            <a:ext cx="3044679" cy="416104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О, как они нам всем нужны!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— красивы и нежны.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иногда сбежит слеза…</a:t>
            </a:r>
            <a:b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видеть мир дают… (ГЛАЗА)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07741FC-B544-4A6E-B831-6789D04233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F0BE7ED-7814-4273-B18A-F26CC038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967" y="2109355"/>
            <a:ext cx="5808517" cy="216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53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6ED2EB-18FC-49EA-80E1-A7547A935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1818409"/>
            <a:ext cx="4953000" cy="4358554"/>
          </a:xfrm>
        </p:spPr>
        <p:txBody>
          <a:bodyPr/>
          <a:lstStyle/>
          <a:p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Познать и запах, и простуду,</a:t>
            </a:r>
            <a:b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Совать его в дела повсюду;</a:t>
            </a:r>
            <a:b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Замёрзнуть до бела в мороз </a:t>
            </a:r>
            <a:b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 всё способен…НОС!)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66" y="508721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651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10E39D-0282-411B-B285-01B05B37F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903" y="1644088"/>
            <a:ext cx="3822189" cy="374276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в них целуют наши мамы,</a:t>
            </a:r>
            <a:b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Надуем их, когда упрямы.</a:t>
            </a:r>
            <a:b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них мы прячем свои зубы.</a:t>
            </a:r>
            <a:b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B10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простой: ведь это…(ГУБЫ!)</a:t>
            </a: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84" y="1288473"/>
            <a:ext cx="5569815" cy="290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558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231</Words>
  <Application>Microsoft Office PowerPoint</Application>
  <PresentationFormat>Произвольный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Чем отличаемся?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Толмакова Ирина Викторовна</dc:creator>
  <cp:lastModifiedBy>Windows User</cp:lastModifiedBy>
  <cp:revision>13</cp:revision>
  <dcterms:created xsi:type="dcterms:W3CDTF">2021-05-16T12:12:23Z</dcterms:created>
  <dcterms:modified xsi:type="dcterms:W3CDTF">2025-10-20T12:00:34Z</dcterms:modified>
</cp:coreProperties>
</file>