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4" r:id="rId3"/>
    <p:sldId id="264" r:id="rId4"/>
    <p:sldId id="266" r:id="rId5"/>
    <p:sldId id="273" r:id="rId6"/>
    <p:sldId id="267" r:id="rId7"/>
    <p:sldId id="268" r:id="rId8"/>
    <p:sldId id="256" r:id="rId9"/>
    <p:sldId id="272" r:id="rId10"/>
    <p:sldId id="257" r:id="rId11"/>
    <p:sldId id="260" r:id="rId12"/>
    <p:sldId id="271" r:id="rId13"/>
    <p:sldId id="261" r:id="rId14"/>
    <p:sldId id="269" r:id="rId15"/>
    <p:sldId id="270" r:id="rId16"/>
    <p:sldId id="262" r:id="rId17"/>
    <p:sldId id="263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go.html?href=https://infourok.ru/go.html?href=http://chitalochka-ru.ru/goto/http:/krohopuzik.ru/uchimsja_igraya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fourok.ru/go.html?href=https://infourok.ru/go.html?href=http://chitalochka-ru.ru/sovetyi-roditelyam/kak-razvivat-tvorcheskie-sposobnosti-rebenka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to-i-kartinki-opasnye-predmety-dlja-detej-21.jpg"/>
          <p:cNvPicPr>
            <a:picLocks noChangeAspect="1"/>
          </p:cNvPicPr>
          <p:nvPr/>
        </p:nvPicPr>
        <p:blipFill>
          <a:blip r:embed="rId2" cstate="print"/>
          <a:srcRect l="2885" r="3846"/>
          <a:stretch>
            <a:fillRect/>
          </a:stretch>
        </p:blipFill>
        <p:spPr>
          <a:xfrm>
            <a:off x="1785918" y="2214554"/>
            <a:ext cx="5500726" cy="3515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«ОСОШ имени В.Д. Успенского структурное подразделение детский сад «Березка»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86512" y="592933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</a:t>
            </a:r>
            <a:r>
              <a:rPr lang="ru-RU" sz="1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Логвинова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57356" y="1428736"/>
            <a:ext cx="5500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«Сюжетно ролевая игра в жизни детей раннего возраста»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00042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«Дом для куклы Кати»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8163" y="1604375"/>
            <a:ext cx="3260981" cy="2445736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1486" y="2827808"/>
            <a:ext cx="3501008" cy="2625756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6767" y="1430053"/>
            <a:ext cx="3260982" cy="2794380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500042"/>
            <a:ext cx="81439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 »Кукла Катя заболела»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626" y="2048422"/>
            <a:ext cx="3796929" cy="3101706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4833" y="2100789"/>
            <a:ext cx="3882228" cy="2911671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456" y="1161826"/>
            <a:ext cx="4005066" cy="3138813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91447" y="1229333"/>
            <a:ext cx="4005064" cy="3003798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71" y="3140968"/>
            <a:ext cx="2787774" cy="3717032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26448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035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14356"/>
            <a:ext cx="7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«День рождения»</a:t>
            </a:r>
          </a:p>
          <a:p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902" y="1364190"/>
            <a:ext cx="3456391" cy="3384376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8381" y="1363301"/>
            <a:ext cx="3456394" cy="3386149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6937" y="1169327"/>
            <a:ext cx="4389107" cy="3291830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8483" y="1180426"/>
            <a:ext cx="4389108" cy="3300111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856810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961" y="1961415"/>
            <a:ext cx="3236979" cy="2427734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1115616" y="745989"/>
            <a:ext cx="6016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Игра «Овощной магазин»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84350" y="1988658"/>
            <a:ext cx="3236980" cy="2373248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29818" y="3331022"/>
            <a:ext cx="3248623" cy="2436467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097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71480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с машинками</a:t>
            </a:r>
          </a:p>
        </p:txBody>
      </p:sp>
      <p:pic>
        <p:nvPicPr>
          <p:cNvPr id="8" name="Picture 2" descr="C:\Users\Administrator\Desktop\березка\фото 19-20\hhhh\P10506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7" r="21057"/>
          <a:stretch/>
        </p:blipFill>
        <p:spPr bwMode="auto">
          <a:xfrm>
            <a:off x="899592" y="1268760"/>
            <a:ext cx="2296886" cy="3212976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:\Новая папка (2)\20240226_1633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35249" y="1749730"/>
            <a:ext cx="3212975" cy="2251042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29000"/>
            <a:ext cx="2677804" cy="2880320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00042"/>
            <a:ext cx="79296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со строительным материалом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C:\Users\Administrator\Desktop\фото ясли\20230327_1109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516284"/>
            <a:ext cx="2669554" cy="3496891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istrator\Desktop\фото ясли\20230327_1109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902" y="1300260"/>
            <a:ext cx="2575554" cy="3280867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073" y="2417507"/>
            <a:ext cx="3003798" cy="4005064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571480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642918"/>
            <a:ext cx="80724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Систематическая организованная работа с дошкольниками по использованию сюжетно-ролевых игр благотворно влияет на социальное развитие личности дошкольника 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сюжетно-ролевых игр сопряжено с большим ощущением свободы, эмоциональным подъемом, радостью, весельем. Поэтому сюжетно-ролевая игра – это лучшее, понятное, доступное средство эмоциональной сферы ребенка дошкольника.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Сюжетно-ролевую игру можно назвать важнейшим воспитательным институтом, способствующим как развитию физических и умственных способностей, так и освоению нравственных норм, правил поведения, этических ценностей общества.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сюжетно-ролевых игр характерно наличие нравственного содержания. Они воспитывают доброжелательность, стремление к взаимопомощи, организованность, инициативу.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учит действовать в соответствии с правилами в коллективе, учит дружить, сопереживать, помогать друг другу, стимулирует переход детского организма к более высокой степени социального развития.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«Игра – это огромное светлое окно, через которое в духовный мир ребенка вливается живительный поток представлений, понятий об окружающем мире»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1" y="764704"/>
            <a:ext cx="77768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Социально- коммуникативное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взрослых; формирование позитивных установок к различным видам труда и творчества; формирование основ безопасного поведения в быту, социуме, природе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137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714356"/>
            <a:ext cx="74295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«Каков ребенок в игре, таков во многом он будет в работе, когда вырастет».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А.С.Макаренко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всегда имела, имеет и будет иметь огромное значение в жизни ребенка. В процессе игры ребенок обучается анализу, развивает свое воображение, мышление и еще много чего полезного происходит в развитии ребенка.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несколько видов игровой деятельности. Это индивидуально предметная, которая возникает в раннем возрасте от полугода до двух лет, предметно подражательная, которая проявляется на втором году жизни и сюжетно-ролевая.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игры, в которых дети «одевают» на себя роль, передавая ее характер, и действуют по определенному заданному сюжету или же сами создают его. То есть это в некотором роде театральное представление. Дети вживаются в свою роль и ведут себя так, как видят своего персонажа со стороны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714356"/>
            <a:ext cx="75724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 занимают свое место в жизни ребенка тогда, когда он научится использовать предметы не только лишь по их непосредственному назначению, но и в соответствии с сюжетом игры.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у ребенка появится желание копировать действия взрослых,  он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научится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взаимодействовать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с другими детьми в игре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 или взрослыми.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Изначально сюжетно-ролевая игра проявляется в обычном подражании взрослого ребенком.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сюжетно-ролевые игры 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учат ребенка согласовывать свои действия с другими участниками игры, примерять на себя различные личностные качества, а так же находить выходы из различных ситуаций. Играя в эти игры, ребенок вырастает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творческой и самостоятельной личностью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готовой к решению жизненных ситуаций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836712"/>
            <a:ext cx="77048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Содержание психолого-педагогической работы во 2 группе раннего возраста по развитие игровой деятельности (сюжетно-ролевые игры)</a:t>
            </a: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 детей проявлять интерес к игровым действиям сверстников;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учить выполнять несколько действий с одним предметом и переносить знакомые действия с одного объекта на другой; выполнять с помощью взрослого несколько игровых действий, объединенных сюжетной канвой. Содействовать желанию детей самостоятельно подбирать игрушки и атрибуты для игры, использовать предметы-заместители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подводить детей к пониманию роли в игре, формировать начальные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авыки ролевого поведения, учить связывать сюжетные действия с ролью;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развивать предпосылки творчества.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37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72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548680"/>
            <a:ext cx="760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«Сделаем прическу кукле Ане»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347" y="1509637"/>
            <a:ext cx="2959166" cy="2175707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8530" y="1415892"/>
            <a:ext cx="3104962" cy="2517743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77463" y="2438805"/>
            <a:ext cx="3311688" cy="2699790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60530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4195" y="2523521"/>
            <a:ext cx="3765037" cy="2823778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1106"/>
            <a:ext cx="2576389" cy="3765419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3458"/>
            <a:ext cx="2636961" cy="3740357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265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94664" y="933547"/>
            <a:ext cx="7777864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Приготовим обед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кукол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8811" y="2248670"/>
            <a:ext cx="3806829" cy="2855122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0365" y="2281072"/>
            <a:ext cx="3933056" cy="2949792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39517_117-p-fon-dlya-detskoi-prezentatsii-powerpoint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:\Users\Administrator\Desktop\фото ясли\20230210_102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72074"/>
            <a:ext cx="2304256" cy="3332990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фото ясли\20230210_102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053" y="2367304"/>
            <a:ext cx="2592288" cy="3528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фото ясли\20230210_1034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2074"/>
            <a:ext cx="2571750" cy="3429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92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421</Words>
  <Application>Microsoft Office PowerPoint</Application>
  <PresentationFormat>Экран (4:3)</PresentationFormat>
  <Paragraphs>42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Дет. сад 7</dc:creator>
  <cp:lastModifiedBy>Windows User</cp:lastModifiedBy>
  <cp:revision>47</cp:revision>
  <dcterms:created xsi:type="dcterms:W3CDTF">2022-04-07T05:28:50Z</dcterms:created>
  <dcterms:modified xsi:type="dcterms:W3CDTF">2025-10-10T10:11:56Z</dcterms:modified>
</cp:coreProperties>
</file>