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9144000" cy="6858000"/>
  <p:embeddedFontLst>
    <p:embeddedFont>
      <p:font typeface="Calibri" pitchFamily="34" charset="0"/>
      <p:regular r:id="rId14"/>
      <p:bold r:id="rId15"/>
      <p:italic r:id="rId16"/>
      <p:boldItalic r:id="rId17"/>
    </p:embeddedFont>
    <p:embeddedFont>
      <p:font typeface="TPACDK+TrebuchetMS-Bold"/>
      <p:regular r:id="rId18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Title</a:t>
            </a:r>
            <a:endParaRPr lang="en-US"/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Text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666" y="427735"/>
            <a:ext cx="6797992" cy="1710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666" y="2459482"/>
            <a:ext cx="6797992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68130" y="9944862"/>
            <a:ext cx="2417063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666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10/15/2025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38394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404664"/>
            <a:ext cx="5371577" cy="4166518"/>
          </a:xfrm>
          <a:prstGeom prst="roundRect">
            <a:avLst>
              <a:gd name="adj" fmla="val 11111"/>
            </a:avLst>
          </a:prstGeom>
          <a:ln w="190500" cap="rnd">
            <a:solidFill>
              <a:srgbClr val="0070C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843651" y="4530205"/>
            <a:ext cx="2525542" cy="911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879"/>
              </a:lnSpc>
              <a:spcBef>
                <a:spcPts val="0"/>
              </a:spcBef>
              <a:spcAft>
                <a:spcPts val="0"/>
              </a:spcAft>
            </a:pPr>
            <a:r>
              <a:rPr sz="6600" dirty="0">
                <a:solidFill>
                  <a:srgbClr val="000000"/>
                </a:solidFill>
                <a:latin typeface="TPACDK+TrebuchetMS-Bold"/>
                <a:cs typeface="TPACDK+TrebuchetMS-Bold"/>
              </a:rPr>
              <a:t>МАМА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032627" y="4530205"/>
            <a:ext cx="2336279" cy="911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879"/>
              </a:lnSpc>
              <a:spcBef>
                <a:spcPts val="0"/>
              </a:spcBef>
              <a:spcAft>
                <a:spcPts val="0"/>
              </a:spcAft>
            </a:pPr>
            <a:r>
              <a:rPr sz="6600" dirty="0">
                <a:solidFill>
                  <a:srgbClr val="000000"/>
                </a:solidFill>
                <a:latin typeface="TPACDK+TrebuchetMS-Bold"/>
                <a:cs typeface="TPACDK+TrebuchetMS-Bold"/>
              </a:rPr>
              <a:t>ПАПА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493640" y="5603994"/>
            <a:ext cx="4060180" cy="9114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877"/>
              </a:lnSpc>
              <a:spcBef>
                <a:spcPts val="0"/>
              </a:spcBef>
              <a:spcAft>
                <a:spcPts val="0"/>
              </a:spcAft>
            </a:pPr>
            <a:r>
              <a:rPr sz="6600" dirty="0">
                <a:solidFill>
                  <a:srgbClr val="000000"/>
                </a:solidFill>
                <a:latin typeface="TPACDK+TrebuchetMS-Bold"/>
                <a:cs typeface="TPACDK+TrebuchetMS-Bold"/>
              </a:rPr>
              <a:t>БАБУШКА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756403" y="4523220"/>
            <a:ext cx="4229875" cy="911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879"/>
              </a:lnSpc>
              <a:spcBef>
                <a:spcPts val="0"/>
              </a:spcBef>
              <a:spcAft>
                <a:spcPts val="0"/>
              </a:spcAft>
            </a:pPr>
            <a:r>
              <a:rPr sz="6600" dirty="0">
                <a:solidFill>
                  <a:srgbClr val="000000"/>
                </a:solidFill>
                <a:latin typeface="TPACDK+TrebuchetMS-Bold"/>
                <a:cs typeface="TPACDK+TrebuchetMS-Bold"/>
              </a:rPr>
              <a:t>ДЕДУШКА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112764" y="5603994"/>
            <a:ext cx="2226208" cy="9114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877"/>
              </a:lnSpc>
              <a:spcBef>
                <a:spcPts val="0"/>
              </a:spcBef>
              <a:spcAft>
                <a:spcPts val="0"/>
              </a:spcAft>
            </a:pPr>
            <a:r>
              <a:rPr sz="6600" dirty="0">
                <a:solidFill>
                  <a:srgbClr val="000000"/>
                </a:solidFill>
                <a:latin typeface="TPACDK+TrebuchetMS-Bold"/>
                <a:cs typeface="TPACDK+TrebuchetMS-Bold"/>
              </a:rPr>
              <a:t>БРАТ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826886" y="5531497"/>
            <a:ext cx="3234560" cy="911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879"/>
              </a:lnSpc>
              <a:spcBef>
                <a:spcPts val="0"/>
              </a:spcBef>
              <a:spcAft>
                <a:spcPts val="0"/>
              </a:spcAft>
            </a:pPr>
            <a:r>
              <a:rPr sz="6600" dirty="0">
                <a:solidFill>
                  <a:srgbClr val="000000"/>
                </a:solidFill>
                <a:latin typeface="TPACDK+TrebuchetMS-Bold"/>
                <a:cs typeface="TPACDK+TrebuchetMS-Bold"/>
              </a:rPr>
              <a:t>СЕСТРА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919851" y="4530205"/>
            <a:ext cx="2448462" cy="911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879"/>
              </a:lnSpc>
              <a:spcBef>
                <a:spcPts val="0"/>
              </a:spcBef>
              <a:spcAft>
                <a:spcPts val="0"/>
              </a:spcAft>
            </a:pPr>
            <a:r>
              <a:rPr sz="6600" dirty="0">
                <a:solidFill>
                  <a:srgbClr val="000000"/>
                </a:solidFill>
                <a:latin typeface="TPACDK+TrebuchetMS-Bold"/>
                <a:cs typeface="TPACDK+TrebuchetMS-Bold"/>
              </a:rPr>
              <a:t>ДЯДЯ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107303" y="4530205"/>
            <a:ext cx="2262192" cy="911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6879"/>
              </a:lnSpc>
              <a:spcBef>
                <a:spcPts val="0"/>
              </a:spcBef>
              <a:spcAft>
                <a:spcPts val="0"/>
              </a:spcAft>
            </a:pPr>
            <a:r>
              <a:rPr sz="6600" dirty="0">
                <a:solidFill>
                  <a:srgbClr val="000000"/>
                </a:solidFill>
                <a:latin typeface="TPACDK+TrebuchetMS-Bold"/>
                <a:cs typeface="TPACDK+TrebuchetMS-Bold"/>
              </a:rPr>
              <a:t>ТЕТЯ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 Office">
  <a:themeElements>
    <a:clrScheme name="Standard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tandard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tand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8</Words>
  <Application>Microsoft Office PowerPoint</Application>
  <PresentationFormat>Экран (4:3)</PresentationFormat>
  <Paragraphs>8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TPACDK+TrebuchetMS-Bold</vt:lpstr>
      <vt:lpstr>Theme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PowerPoint</dc:title>
  <dc:creator>Administrator</dc:creator>
  <cp:lastModifiedBy>Windows User</cp:lastModifiedBy>
  <cp:revision>2</cp:revision>
  <dcterms:modified xsi:type="dcterms:W3CDTF">2025-10-15T18:33:21Z</dcterms:modified>
</cp:coreProperties>
</file>