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9" r:id="rId2"/>
    <p:sldId id="273" r:id="rId3"/>
    <p:sldId id="296" r:id="rId4"/>
    <p:sldId id="297" r:id="rId5"/>
    <p:sldId id="298" r:id="rId6"/>
    <p:sldId id="319" r:id="rId7"/>
    <p:sldId id="320" r:id="rId8"/>
    <p:sldId id="321" r:id="rId9"/>
    <p:sldId id="299" r:id="rId10"/>
    <p:sldId id="324" r:id="rId11"/>
    <p:sldId id="300" r:id="rId12"/>
    <p:sldId id="325" r:id="rId13"/>
    <p:sldId id="301" r:id="rId14"/>
    <p:sldId id="323" r:id="rId15"/>
    <p:sldId id="302" r:id="rId16"/>
    <p:sldId id="326" r:id="rId17"/>
    <p:sldId id="303" r:id="rId18"/>
    <p:sldId id="304" r:id="rId19"/>
    <p:sldId id="305" r:id="rId20"/>
    <p:sldId id="306" r:id="rId21"/>
    <p:sldId id="307" r:id="rId22"/>
    <p:sldId id="315" r:id="rId23"/>
    <p:sldId id="271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93" autoAdjust="0"/>
  </p:normalViewPr>
  <p:slideViewPr>
    <p:cSldViewPr>
      <p:cViewPr varScale="1">
        <p:scale>
          <a:sx n="64" d="100"/>
          <a:sy n="64" d="100"/>
        </p:scale>
        <p:origin x="14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BF848-EE7C-49F5-AD70-109083B6E282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F4EC2-D622-494B-A537-2B81A97DC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762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F4EC2-D622-494B-A537-2B81A97DC1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373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5F4EC2-D622-494B-A537-2B81A97DC1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344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5F4EC2-D622-494B-A537-2B81A97DC1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685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5F4EC2-D622-494B-A537-2B81A97DC1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2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для шаблонов\лу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50"/>
            <a:ext cx="9126538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угадай\Синий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6429375"/>
            <a:ext cx="1214438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54346-CED5-4017-8452-17A32764A64C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0B66B-EB6E-4E94-96E4-0078CBB37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9D1CA-B58C-4451-B079-B0AC15EB3983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9FBF-E036-4BAC-BB1B-CFB708F7E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031C6-27C9-4D41-9366-AA9102F304DB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6CF22-20BD-4AC1-837E-FA371B477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1DD8A-88A2-4EF4-AC09-D9B04012AE01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058CB-7422-4955-B4EF-B8F58A164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E9219-3CC1-4817-A133-9D0DBA522BEF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75238-AA29-4BCB-9945-A0FF74309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ADC9B-19AD-4812-91A6-1B8065587D54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F3882-E263-4C75-B46F-988DB3AF2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600F-68FF-4A18-9256-62B8E2FD47CD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2EAE0-423B-4D32-801E-8C9F822FF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ECFE7-8977-4541-AE55-A553A995E90C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66644-69FE-4907-AA02-0C4B23E31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FA3F-49B6-44C7-AF12-47CAC19F4651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A5CB9-52F0-4E96-B478-324CD8DEE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DB21F-D235-46EA-AC5A-BCBAB456AB58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9AFF-3304-4833-8E7F-CC85C06CE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Documents and Settings\Admin\Рабочий стол\для шаблонов\Копия луг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840E04-5B8B-4A6E-B28B-A715277F5D91}" type="datetimeFigureOut">
              <a:rPr lang="ru-RU"/>
              <a:pPr>
                <a:defRPr/>
              </a:pPr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4F2746-256B-4ECE-AA0E-CC3F4886E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060848"/>
            <a:ext cx="7344816" cy="837913"/>
          </a:xfrm>
        </p:spPr>
        <p:txBody>
          <a:bodyPr/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детей 2-3 лет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3857628"/>
            <a:ext cx="3969232" cy="1285884"/>
          </a:xfrm>
        </p:spPr>
        <p:txBody>
          <a:bodyPr/>
          <a:lstStyle/>
          <a:p>
            <a:pPr algn="r"/>
            <a:endParaRPr lang="ru-RU" sz="2400" dirty="0">
              <a:solidFill>
                <a:schemeClr val="tx1"/>
              </a:solidFill>
            </a:endParaRPr>
          </a:p>
          <a:p>
            <a:pPr algn="r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Подготовили воспитатели</a:t>
            </a:r>
          </a:p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группы раннего возраста:</a:t>
            </a:r>
          </a:p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Логвинова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Н.В.</a:t>
            </a:r>
          </a:p>
          <a:p>
            <a:pPr algn="r"/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В.Е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60648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29924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 Д Успенского»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структурное подразделение детский сад «Березка»</a:t>
            </a:r>
          </a:p>
          <a:p>
            <a:pPr algn="ctr"/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фото ясли\IMG-20221121-WA0006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744416" cy="29283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8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33265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121" y="224080"/>
            <a:ext cx="3072216" cy="3289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-171400"/>
            <a:ext cx="4084674" cy="39880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188" y="3361397"/>
            <a:ext cx="3289370" cy="3219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9312" y="3213071"/>
            <a:ext cx="3468116" cy="35158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57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476672"/>
            <a:ext cx="79928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3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Ознакомление с предметным окружением</a:t>
            </a:r>
          </a:p>
          <a:p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Вызвать интерес детей к предметам ближайшего окружения: игрушки, посуда, одежда, обувь, мебель, транспортные средства; 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побуждать детей называть цвет, величину предметов, материал из которого они сделаны; сравнивать знакомые предметы, подбирать предметы по тождеству, группировать по способу использования;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аскрывать разнообразные способы использования предметов;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Способствовать реализации потребности ребенка в овладении действиями с предметами;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Упражнять детей в установлении сходства и различия между предметами, имеющими одинаковое название. Побуждать детей называть свойства предметов: большой, маленький, мягкий, пушистый.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Способствовать появлению в словаре детей обобщающих понятий (игрушки, посуда, одежда и пр.)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umitoy.ru/upload/iblock/26b/26bdff4b086d6d4b2ace2413eefd4c9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400" y="4717101"/>
            <a:ext cx="2448273" cy="1924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i.pinimg.com/originals/e3/b0/d8/e3b0d8a27dbaa96f20b3892e8211674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103158"/>
            <a:ext cx="2160240" cy="12420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s://images.satom.ru/i3/firms/28/323/323828/nabor-igrovoy-tehnok-posuda-marinka-7-1400_b5995bc4b85774f_800x600.webp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4" y="4749132"/>
            <a:ext cx="2600325" cy="1950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35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33265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876" y="174824"/>
            <a:ext cx="2493480" cy="29019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I:\Новая папка (2)\20250430_0946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09258" y="401662"/>
            <a:ext cx="2901948" cy="2448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Administrator\Desktop\березка\фото 19-20\uuu\P10507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54" y="3356992"/>
            <a:ext cx="4371534" cy="32540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Administrator\Desktop\березка\фото 19-20\uuu\P10507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40" y="3336338"/>
            <a:ext cx="4338752" cy="32540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7491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04664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Ознакомление с миром природы</a:t>
            </a:r>
          </a:p>
          <a:p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Создавать условия для формирования интереса детей к природе и природным явлениям; поощрять любознательность детей при ознакомлении с объектами природы.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Знакомить детей с доступными явлениями природы; помогать замечать красоту природы в разное время года.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Знакомить детей с животными и растениями ближайшего окружения.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 узнавать в натуре, на картинках, в игрушках домашних животных и их детенышей. С помощью сказок, картинок, игрушек знакомить с некоторыми дикими животными.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 различать по внешнему виду и названию привычные для данной местности овощи и фрукты.</a:t>
            </a:r>
          </a:p>
          <a:p>
            <a:endParaRPr lang="ru-RU" dirty="0"/>
          </a:p>
        </p:txBody>
      </p:sp>
      <p:pic>
        <p:nvPicPr>
          <p:cNvPr id="5" name="Рисунок 4" descr="C:\Users\Administrator\Desktop\tttttt\20210930_1037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21088"/>
            <a:ext cx="2889864" cy="2463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Administrator\Desktop\yyy\20211008_1632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1088"/>
            <a:ext cx="2880320" cy="24936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9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5800" y="292038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березка\фото 20-21\жжжж\20201014_110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52" y="23817"/>
            <a:ext cx="2859782" cy="34006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фото ясли\20230424_113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07" y="1"/>
            <a:ext cx="2859782" cy="3294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фото ясли\20230410_1057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669" y="3424436"/>
            <a:ext cx="2859782" cy="33889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istrator\Desktop\фото ясли\20230726_0954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669" y="23817"/>
            <a:ext cx="2772627" cy="32708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istrator\Desktop\фото ясли\20230331_1434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4436"/>
            <a:ext cx="2859512" cy="3388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:\Новая папка (2)\20241025_0910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77561" y="3668130"/>
            <a:ext cx="3518691" cy="2771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20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04664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Ознакомление с социальным миром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 Я.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Формировать у детей элементарные представления о себе, об изменении своего социального статуса в связи с началом посещения детского сада. Закреплять умение называть свое имя.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Первичные представления о сферах человеческой деятельности (знакомство с профессиями)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Вызывать интерес к труду близких взрослых. Побуждать узнавать и называть некоторые трудовые действия.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Родная страна.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Напоминать детям название города (поселка), в котором они живут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7137" y="3849463"/>
            <a:ext cx="2802611" cy="27456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747541"/>
            <a:ext cx="2852627" cy="2876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100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33265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741" y="604549"/>
            <a:ext cx="3128625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I:\Новая папка (2)\20240528_1537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6332" y="3921366"/>
            <a:ext cx="2790055" cy="2615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Новая папка (2)\20240925_0909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60466" y="660375"/>
            <a:ext cx="3128626" cy="2408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Новая папка (2)\20241218_1024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5" y="3834172"/>
            <a:ext cx="2408627" cy="2790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istrator\Desktop\фото ясли\20231123_1529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63362" y="2406740"/>
            <a:ext cx="3033299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98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7" y="548680"/>
            <a:ext cx="77048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 познавательной активностью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понимают самостоятельную, инициативную деятельность ребенка, направленную на познание ребенком окружающей действительности, как проявление любознательности и определяющую необходимость решать задания, которые ставят перед ними в конкретных жизненных ситуациях.</a:t>
            </a: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активности актуальная проблема в дошкольных учреждениях</a:t>
            </a:r>
          </a:p>
          <a:p>
            <a:endParaRPr lang="ru-RU" dirty="0" smtClean="0"/>
          </a:p>
        </p:txBody>
      </p:sp>
      <p:pic>
        <p:nvPicPr>
          <p:cNvPr id="3075" name="Picture 3" descr="I:\Новая папка (2)\20250303_1025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" t="11424" r="2677" b="11301"/>
          <a:stretch/>
        </p:blipFill>
        <p:spPr bwMode="auto">
          <a:xfrm>
            <a:off x="5580112" y="3212976"/>
            <a:ext cx="2787773" cy="31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5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8318158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188641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направления работы по развитию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</a:t>
            </a: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1.Создание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группе предметно-развивающей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среды, определяющей значение для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развития познавательных интересов.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2.Разработка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конспектов занятий с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занимательным содержанием, с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использованием проблемно - поисковых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ситуаций, проведение интегрированных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занятий.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3.Создание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использование серии развивающих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дидактических игр.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4.Использование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работе заданий творческого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характера.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5.Широкое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использование в работе опытов и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экспериментов.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6.Организация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работы с родителями по вопросу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воспитания активного и успешного ребёнка.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istrator\Desktop\1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936" y="3717032"/>
            <a:ext cx="2438400" cy="27279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3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568952" cy="609674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ПРЕДМЕТНО-ПРОСТРАНСТВЕННОЙ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РАЗВИВАЮЩЕЙ СРЕДЫ</a:t>
            </a:r>
          </a:p>
          <a:p>
            <a:pPr>
              <a:buFont typeface="Wingdings" pitchFamily="2" charset="2"/>
              <a:buNone/>
            </a:pPr>
            <a:endParaRPr lang="ru-RU" alt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среда, созданная в группе, способствует:</a:t>
            </a:r>
          </a:p>
          <a:p>
            <a:pPr algn="ctr">
              <a:buFont typeface="Wingdings" pitchFamily="2" charset="2"/>
              <a:buNone/>
            </a:pPr>
            <a:endParaRPr lang="ru-RU" alt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- утверждению </a:t>
            </a: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уверенности ребенка в себе;</a:t>
            </a:r>
          </a:p>
          <a:p>
            <a:pPr>
              <a:buFont typeface="Wingdings" pitchFamily="2" charset="2"/>
              <a:buNone/>
            </a:pPr>
            <a:endParaRPr lang="ru-RU" alt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- даёт </a:t>
            </a: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возможность дошкольнику</a:t>
            </a:r>
          </a:p>
          <a:p>
            <a:pPr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испытывать и использовать свои</a:t>
            </a:r>
          </a:p>
          <a:p>
            <a:pPr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способности;</a:t>
            </a:r>
          </a:p>
          <a:p>
            <a:pPr>
              <a:buFont typeface="Wingdings" pitchFamily="2" charset="2"/>
              <a:buNone/>
            </a:pPr>
            <a:endParaRPr lang="ru-RU" alt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- стимулирует </a:t>
            </a: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проявление</a:t>
            </a:r>
          </a:p>
          <a:p>
            <a:pPr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самостоятельности, инициативности,</a:t>
            </a:r>
          </a:p>
          <a:p>
            <a:pPr>
              <a:buFont typeface="Wingdings" pitchFamily="2" charset="2"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творчества, познавательной активности.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7" r="1"/>
          <a:stretch/>
        </p:blipFill>
        <p:spPr>
          <a:xfrm rot="5400000">
            <a:off x="5355468" y="3035871"/>
            <a:ext cx="3473624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489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548680"/>
            <a:ext cx="8568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«Умей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открывать перед ребенком в окружающем мире что-то одно, но открывать так чтобы кусочек жизни заиграл перед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детьми</a:t>
            </a:r>
            <a:r>
              <a:rPr lang="en-US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всеми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красками радуги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Оставляйте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всегда что- то недосказанное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ребенку захотелось узнать еще и еще раз возвращаться к тому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узнал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.»</a:t>
            </a:r>
          </a:p>
          <a:p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В.А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Сухомлинский.</a:t>
            </a:r>
            <a:endParaRPr lang="ru-RU" sz="2800" b="0" i="0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9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dministrator\Desktop\20200924_0904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34" y="3152355"/>
            <a:ext cx="2736305" cy="3704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221" y="1329192"/>
            <a:ext cx="3535363" cy="26828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5" descr="C:\Users\Administrator\Desktop\105_PANA\P10508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05054"/>
            <a:ext cx="3240359" cy="27925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7" descr="C:\Users\Administrator\Desktop\березка\фото березка\2018-19\106_FUJI\DSCF643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69" y="116632"/>
            <a:ext cx="2910818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Administrator\Desktop\20200924_10353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34" y="116632"/>
            <a:ext cx="2548676" cy="23422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37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Administrator\Desktop\среда\20200924_124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63871"/>
            <a:ext cx="2465368" cy="31569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6" name="Рисунок 5" descr="C:\Users\Administrator\Desktop\20200924_0852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29000"/>
            <a:ext cx="2448272" cy="31307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Administrator\Desktop\фото 19-20\ит\P10506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65"/>
          <a:stretch/>
        </p:blipFill>
        <p:spPr bwMode="auto">
          <a:xfrm>
            <a:off x="5148064" y="404664"/>
            <a:ext cx="3719535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8" name="Рисунок 7" descr="C:\Users\Administrator\AppData\Local\Microsoft\Windows\Temporary Internet Files\Content.Word\20200924_08581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025770" cy="26022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517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908720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Развитие познавательных способностей и познавательного интереса детей, один из важнейших вопросов воспитания и развития детей дошкольного возраста.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От того насколько будут развиты у ребенка познавательная активность, интерес и познавательные способности, зависит его успех обучения в школе и успех его развития в целом.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sarspeclib.ru/sites/default/files/pictures/04062020/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21088"/>
            <a:ext cx="4104456" cy="2315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47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5800" y="292038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107504" y="0"/>
            <a:ext cx="88569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Дошкольный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возраст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является уникальным периодом становления и развития способностей, которые по мере взросления ребенка будут совершенствоваться и дифференцироваться. Одна из наиболее важных способностей — это способность к познанию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формирование первичных представлений о себе, других людях, объектах окружающего мира, о свойствах и отношениях объектов окружающего мира,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мира» (пункт 2.6 ФГОС ДО)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I:\фото ясли\20230320_163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49080"/>
            <a:ext cx="3384376" cy="2564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7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064896" cy="3816424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476672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включает в себя:</a:t>
            </a:r>
          </a:p>
          <a:p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 исследовательской деятельности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Ознакомление с предметным миром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Ознакомление с миром природы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знакомление с социальным миром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7513" y="3377572"/>
            <a:ext cx="3621021" cy="27157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49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16632"/>
            <a:ext cx="856895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-образовательной работы по познавательному развитию во 2 группе раннего возраста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 – исследовательской деятельности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познавательных действий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знакомить детей с обобщенными способами исследования разных объектов окружающей жизни; стимулировать любознательность; включать детей в совместные с взрослыми практические познавательные действия экспериментального характера.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Сенсорное развитие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Продолжать работу по обогащению чувственного опыта детей в разных видах детской деятельности; помогать обследовать предметы, выделяя их цвет, величину, форму; побуждать включать движения рук по предмету в процессе знакомства с ним.</a:t>
            </a: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Дидактические игры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Обогащать в играх с дидактическим материалом сенсорный опыт детей; развивать аналитические способности; проводить дидактические игры на развитие внимания и памяти; слуховой дифференциации, тактильных ощущений, температурных различий, мелкой моторики руки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81083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0466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Развитие познавательных действий</a:t>
            </a:r>
          </a:p>
        </p:txBody>
      </p:sp>
      <p:pic>
        <p:nvPicPr>
          <p:cNvPr id="5" name="Рисунок 4" descr="C:\Users\Administrator\Desktop\tttttt\20211124_1059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72236"/>
            <a:ext cx="2592288" cy="2960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723889"/>
            <a:ext cx="2990444" cy="339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2161" y="3908231"/>
            <a:ext cx="2790072" cy="27822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Administrator\Desktop\yyy\20211126_0757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29" y="972236"/>
            <a:ext cx="2664295" cy="31488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691" y="3789040"/>
            <a:ext cx="2607932" cy="2905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031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0466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Сенсорное развитие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07393"/>
            <a:ext cx="2511425" cy="31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35496"/>
            <a:ext cx="2865437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129" y="3151568"/>
            <a:ext cx="298132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I:\Новая папка (2)\20240422_162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45024"/>
            <a:ext cx="2204976" cy="3005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Новая папка (2)\20250325_0952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629" y="866329"/>
            <a:ext cx="1972398" cy="26298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6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0466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pic>
        <p:nvPicPr>
          <p:cNvPr id="4" name="Рисунок 3" descr="C:\Users\Administrator\Desktop\yyy\20211126_1627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8" y="260648"/>
            <a:ext cx="2486569" cy="3087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Administrator\Desktop\yyy\20211126_08365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38"/>
          <a:stretch/>
        </p:blipFill>
        <p:spPr bwMode="auto">
          <a:xfrm>
            <a:off x="3079196" y="1010345"/>
            <a:ext cx="2738537" cy="3327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dministrator\Desktop\yyy\20211124_0943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195" y="260648"/>
            <a:ext cx="2516209" cy="3182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Administrator\Desktop\yyy\20211126_16295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8" y="3515140"/>
            <a:ext cx="2439144" cy="32157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Administrator\Desktop\yyy\20211126_16281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195" y="3643629"/>
            <a:ext cx="2410730" cy="3226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Administrator\Desktop\yyy\20211126_07512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81987"/>
            <a:ext cx="2952328" cy="3188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31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548680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Формирование элементарных математических представлений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 формировать группы однородных предметов; различать количество предметов (один-много)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Привлекать внимание детей к предметам контрастных размеров и их обозначению в речи (большой дом – маленький домики т.д.)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 различать предметы по форме и называть их (кубик кирпичик, шар и пр.)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Продолжать накапливать у детей опыт практического освоения окружающего пространства; учить двигаться за воспитателем в заданном направлении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ds03.infourok.ru/uploads/ex/0d17/0002a526-f3a8f46c/img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032"/>
            <a:ext cx="2813208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ds03.infourok.ru/uploads/ex/0552/00022831-9963930b/img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296" y="3717032"/>
            <a:ext cx="2836416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101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растные особенности детей третьего года жизн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Возрастные особенности детей третьего года жизни</Template>
  <TotalTime>3343</TotalTime>
  <Words>863</Words>
  <Application>Microsoft Office PowerPoint</Application>
  <PresentationFormat>Экран (4:3)</PresentationFormat>
  <Paragraphs>169</Paragraphs>
  <Slides>23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Возрастные особенности детей третьего года жизни</vt:lpstr>
      <vt:lpstr>«Познавательное развитие детей 2-3 лет»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детей 2 – 3 лет.</dc:title>
  <dc:creator>Б.П.Г.</dc:creator>
  <cp:lastModifiedBy>daniil.logvinov@outlook.com</cp:lastModifiedBy>
  <cp:revision>149</cp:revision>
  <dcterms:created xsi:type="dcterms:W3CDTF">2013-11-18T18:26:32Z</dcterms:created>
  <dcterms:modified xsi:type="dcterms:W3CDTF">2025-10-03T10:56:45Z</dcterms:modified>
</cp:coreProperties>
</file>