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32" r:id="rId7"/>
    <p:sldMasterId id="2147483744" r:id="rId8"/>
    <p:sldMasterId id="2147483756" r:id="rId9"/>
    <p:sldMasterId id="2147483768" r:id="rId10"/>
  </p:sldMasterIdLst>
  <p:notesMasterIdLst>
    <p:notesMasterId r:id="rId31"/>
  </p:notesMasterIdLst>
  <p:sldIdLst>
    <p:sldId id="256" r:id="rId11"/>
    <p:sldId id="275" r:id="rId12"/>
    <p:sldId id="258" r:id="rId13"/>
    <p:sldId id="260" r:id="rId14"/>
    <p:sldId id="276" r:id="rId15"/>
    <p:sldId id="261" r:id="rId16"/>
    <p:sldId id="277" r:id="rId17"/>
    <p:sldId id="262" r:id="rId18"/>
    <p:sldId id="278" r:id="rId19"/>
    <p:sldId id="263" r:id="rId20"/>
    <p:sldId id="279" r:id="rId21"/>
    <p:sldId id="265" r:id="rId22"/>
    <p:sldId id="281" r:id="rId23"/>
    <p:sldId id="268" r:id="rId24"/>
    <p:sldId id="282" r:id="rId25"/>
    <p:sldId id="269" r:id="rId26"/>
    <p:sldId id="283" r:id="rId27"/>
    <p:sldId id="270" r:id="rId28"/>
    <p:sldId id="284" r:id="rId29"/>
    <p:sldId id="274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60"/>
  </p:normalViewPr>
  <p:slideViewPr>
    <p:cSldViewPr>
      <p:cViewPr>
        <p:scale>
          <a:sx n="94" d="100"/>
          <a:sy n="94" d="100"/>
        </p:scale>
        <p:origin x="-1230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02491E-314B-4E3F-BCA3-8EE485233B68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173413-ADBD-415A-B966-0DCF5D02FF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664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3413-ADBD-415A-B966-0DCF5D02FF31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294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173413-ADBD-415A-B966-0DCF5D02FF31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294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01582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70832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32466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8528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3758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030334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64422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3657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73845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969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1131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698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5699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0767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147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3950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418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0946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08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0539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4484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2207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2289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7142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2975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77280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931250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661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5825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034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7505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4220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61698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187809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8061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62240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11268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18539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454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4449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37462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1671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9492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55198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68998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8853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0945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123785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8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5549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54881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251929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1534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08701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08738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45293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89441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85457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6176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275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068479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456697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455862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58408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07692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35134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7949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1474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988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718526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52011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9966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68787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451533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54663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4129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34246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34824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747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2449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411473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418138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74978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7019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261535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86956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3787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3931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935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707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12797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5958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1919532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4014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7665392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35280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6327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74703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046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243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994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160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488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155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618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5577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358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EB6552-E67A-4FB3-BA63-AE73BAB8865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65F925-D914-47F0-A745-7A157BA85F81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30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0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04856" cy="1944216"/>
          </a:xfrm>
        </p:spPr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Тема: «Овощи»</a:t>
            </a:r>
            <a:endParaRPr lang="ru-RU" sz="88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1124744"/>
            <a:ext cx="878497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Муниципальное казенное общеобразовательное учреждение 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«Одоевская средняя общеобразовательная школа имени В.Д Успенского» </a:t>
            </a:r>
          </a:p>
          <a:p>
            <a:pPr algn="ctr"/>
            <a:r>
              <a:rPr lang="ru-RU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структурное подразделение детский сад «Березка»</a:t>
            </a:r>
          </a:p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8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«ОВОЩИ»</a:t>
            </a:r>
          </a:p>
          <a:p>
            <a:pPr algn="ctr"/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Разработали воспитатели</a:t>
            </a:r>
          </a:p>
          <a:p>
            <a:r>
              <a:rPr lang="ru-RU" dirty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2 группы раннего возраста: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Логвинова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Н.В.</a:t>
            </a:r>
          </a:p>
          <a:p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</a:t>
            </a:r>
            <a:r>
              <a:rPr lang="ru-RU" dirty="0" err="1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Ситникова</a:t>
            </a:r>
            <a:r>
              <a:rPr lang="ru-RU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В.Е.</a:t>
            </a:r>
            <a:endParaRPr lang="ru-RU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no Pro Display" pitchFamily="18" charset="0"/>
              </a:rPr>
              <a:t>Лук</a:t>
            </a:r>
            <a:endParaRPr lang="ru-RU" sz="4000" b="1" i="1" dirty="0">
              <a:ln w="31550" cmpd="sng">
                <a:noFill/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no Pro Display" pitchFamily="18" charset="0"/>
            </a:endParaRPr>
          </a:p>
        </p:txBody>
      </p:sp>
      <p:pic>
        <p:nvPicPr>
          <p:cNvPr id="8" name="Содержимое 7" descr="onions_67631800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971600" y="1785926"/>
            <a:ext cx="7272808" cy="43073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ln w="31550" cmpd="sng">
                  <a:noFill/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no Pro Display" pitchFamily="18" charset="0"/>
              </a:rPr>
              <a:t>Лук</a:t>
            </a:r>
            <a:endParaRPr lang="ru-RU" sz="4000" b="1" i="1" dirty="0">
              <a:ln w="31550" cmpd="sng">
                <a:noFill/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no Pro Display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91680" y="1700808"/>
            <a:ext cx="5976664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Уродился нынче лук –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Кругл на редкость и упруг,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Словно мячик непослушный,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Прямо катится из рук!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Но ему не по нутру,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Если снимешь кожуру, —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Так глаза тебе защиплет,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Что забудешь про игру.</a:t>
            </a:r>
          </a:p>
        </p:txBody>
      </p:sp>
    </p:spTree>
    <p:extLst>
      <p:ext uri="{BB962C8B-B14F-4D97-AF65-F5344CB8AC3E}">
        <p14:creationId xmlns:p14="http://schemas.microsoft.com/office/powerpoint/2010/main" val="3313275141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Капуста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pic>
        <p:nvPicPr>
          <p:cNvPr id="6" name="Объект 5" descr="https://s3.amazonaws.com/images.ecwid.com/images/26012070/1488188919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1628800"/>
            <a:ext cx="7272808" cy="44973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Капуста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979712" y="1844824"/>
            <a:ext cx="5688632" cy="428133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Много у неё рубашек,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Получается кочан,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 на нём полно букашек,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Что весёлым был кафтан.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Без неё нам было б грустно,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На столе бы стало пусто,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в борще было б не густо,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Все зовут её .....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( Капуста)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947686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Картофель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pic>
        <p:nvPicPr>
          <p:cNvPr id="6" name="Объект 5" descr="http://i.mycdn.me/i?r=AzEPZsRbOZEKgBhR0XGMT1Rk-Bcv8IJboQ762VLzLe7F76aKTM5SRkZCeTgDn6uOyic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43" y="1600200"/>
            <a:ext cx="7590713" cy="45259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Картофель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772816"/>
            <a:ext cx="6624736" cy="4353347"/>
          </a:xfrm>
        </p:spPr>
        <p:txBody>
          <a:bodyPr/>
          <a:lstStyle/>
          <a:p>
            <a:pPr marL="0" indent="0" fontAlgn="base">
              <a:buNone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fontAlgn="base">
              <a:buNone/>
            </a:pP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в супе, и в салате,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 пирогах я и в оладьях.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Ты меня попробуй, крошка,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Я — всем нужная картошка!</a:t>
            </a:r>
          </a:p>
          <a:p>
            <a:pPr marL="0" indent="0" fontAlgn="base">
              <a:buNone/>
            </a:pPr>
            <a:endParaRPr lang="ru-RU" sz="2400" dirty="0">
              <a:solidFill>
                <a:srgbClr val="474747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94062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Свёкла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pic>
        <p:nvPicPr>
          <p:cNvPr id="6" name="Объект 5" descr="https://i.pinimg.com/originals/ee/37/0a/ee370a11b682076d545574b459e309f1.jpg"/>
          <p:cNvPicPr>
            <a:picLocks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00200"/>
            <a:ext cx="7632848" cy="45259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Свёкла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43808" y="2132856"/>
            <a:ext cx="4752528" cy="39933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Свёкла — яркая девица,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Всё на грядке молодится,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Новое у неё пальто,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Старое уже не то.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И в зеленые сапожки,</a:t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Спрятала поглубже ножки.</a:t>
            </a:r>
          </a:p>
        </p:txBody>
      </p:sp>
    </p:spTree>
    <p:extLst>
      <p:ext uri="{BB962C8B-B14F-4D97-AF65-F5344CB8AC3E}">
        <p14:creationId xmlns:p14="http://schemas.microsoft.com/office/powerpoint/2010/main" val="3468472613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Кабачок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pic>
        <p:nvPicPr>
          <p:cNvPr id="6" name="Объект 5" descr="https://menuprosto.ru/assets/Images/Product/PRD_50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628800"/>
            <a:ext cx="7416824" cy="45259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Кабачок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1556792"/>
            <a:ext cx="5040560" cy="4641379"/>
          </a:xfrm>
        </p:spPr>
        <p:txBody>
          <a:bodyPr>
            <a:normAutofit/>
          </a:bodyPr>
          <a:lstStyle/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prstClr val="black"/>
                </a:solidFill>
                <a:latin typeface="Arno Pro Display" pitchFamily="18" charset="0"/>
              </a:rPr>
              <a:t>Раз на грядке кабачок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prstClr val="black"/>
                </a:solidFill>
                <a:latin typeface="Arno Pro Display" pitchFamily="18" charset="0"/>
              </a:rPr>
              <a:t>Отлежал себе бочок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prstClr val="black"/>
                </a:solidFill>
                <a:latin typeface="Arno Pro Display" pitchFamily="18" charset="0"/>
              </a:rPr>
              <a:t>И запел: «Хозяйка!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prstClr val="black"/>
                </a:solidFill>
                <a:latin typeface="Arno Pro Display" pitchFamily="18" charset="0"/>
              </a:rPr>
              <a:t>Ты меня снимай –ка.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prstClr val="black"/>
                </a:solidFill>
                <a:latin typeface="Arno Pro Display" pitchFamily="18" charset="0"/>
              </a:rPr>
              <a:t>Эту песенку я спел,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solidFill>
                  <a:prstClr val="black"/>
                </a:solidFill>
                <a:latin typeface="Arno Pro Display" pitchFamily="18" charset="0"/>
              </a:rPr>
              <a:t>Потому что я поспел!»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1997455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5000" b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844824"/>
            <a:ext cx="7704856" cy="1944216"/>
          </a:xfrm>
        </p:spPr>
        <p:txBody>
          <a:bodyPr>
            <a:noAutofit/>
          </a:bodyPr>
          <a:lstStyle/>
          <a:p>
            <a:r>
              <a:rPr lang="ru-RU" sz="8800" b="1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Тема: «Овощи»</a:t>
            </a:r>
            <a:endParaRPr lang="ru-RU" sz="8800" b="1" i="1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3136" y="1137320"/>
            <a:ext cx="842493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бы здоровым,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сильным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быть,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Нужно овощи любить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Все без исключенья!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этом нет сомненья.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каждом польза есть и вкус,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решить я не берусь,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Кто из вас вкуснее,</a:t>
            </a:r>
            <a:br>
              <a:rPr lang="ru-RU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Кто из вас нужнее.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639180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В большой корзине </a:t>
            </a:r>
            <a:b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Arno Pro Display" pitchFamily="18" charset="0"/>
              </a:rPr>
              <a:t>«ОВОЩИ»</a:t>
            </a:r>
            <a:endParaRPr lang="ru-RU" sz="4000" b="1" i="1" dirty="0">
              <a:solidFill>
                <a:srgbClr val="FF0000"/>
              </a:solidFill>
              <a:latin typeface="Arno Pro Display" pitchFamily="18" charset="0"/>
            </a:endParaRPr>
          </a:p>
        </p:txBody>
      </p:sp>
      <p:pic>
        <p:nvPicPr>
          <p:cNvPr id="7" name="Объект 6" descr="https://thumbs.dreamstime.com/b/%D0%BE%D0%B2%D0%BE%D1%89%D0%B8-%D0%BA%D0%BE%D1%80%D0%B7%D0%B8%D0%BD%D1%8B-15981706.jpg"/>
          <p:cNvPicPr>
            <a:picLocks noGrp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132856"/>
            <a:ext cx="7488832" cy="41764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Детский сад - хороводная игра Овощи плюс_(Audio-VK4.ru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60432" y="6165304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0786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476672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i="1" dirty="0" smtClean="0">
              <a:latin typeface="Arial Black" pitchFamily="34" charset="0"/>
            </a:endParaRPr>
          </a:p>
        </p:txBody>
      </p:sp>
      <p:pic>
        <p:nvPicPr>
          <p:cNvPr id="1026" name="Picture 2" descr="https://i.ytimg.com/vi/epe8ovN30Q4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9392"/>
            <a:ext cx="914400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Display" pitchFamily="18" charset="0"/>
              </a:rPr>
              <a:t>Помидор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Display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2166163"/>
            <a:ext cx="1584176" cy="249332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sz="2000" b="1" i="1" dirty="0">
              <a:solidFill>
                <a:srgbClr val="7030A0"/>
              </a:solidFill>
              <a:latin typeface="Arno Pro Display" pitchFamily="18" charset="0"/>
            </a:endParaRPr>
          </a:p>
        </p:txBody>
      </p:sp>
      <p:pic>
        <p:nvPicPr>
          <p:cNvPr id="6" name="Объект 5" descr="https://cdn.thinglink.me/api/image/518543758954856448/1240/10/scaletowidth"/>
          <p:cNvPicPr>
            <a:picLocks noGrp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09"/>
          <a:stretch/>
        </p:blipFill>
        <p:spPr bwMode="auto">
          <a:xfrm>
            <a:off x="971600" y="1412776"/>
            <a:ext cx="6984776" cy="5112568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Display" pitchFamily="18" charset="0"/>
              </a:rPr>
              <a:t>Помидор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Display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20072" y="2348880"/>
            <a:ext cx="144016" cy="66615"/>
          </a:xfrm>
          <a:prstGeom prst="rect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ru-RU" sz="2000" b="1" i="1" dirty="0">
              <a:solidFill>
                <a:srgbClr val="7030A0"/>
              </a:solidFill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95736" y="1700808"/>
            <a:ext cx="6768752" cy="44253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Помидорчик, помидор,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важный ты сеньор.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тебя кафтанчик красный,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Здесь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ты вырос не напрасно.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Ты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пузатый и солидный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Сразу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ясно, овощ видный.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сочный и румяный,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Приготовит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тебя мама.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Вкусный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сделает салат </a:t>
            </a:r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накормит всех ребят.</a:t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7862103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Display" pitchFamily="18" charset="0"/>
              </a:rPr>
              <a:t>Огурец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Display" pitchFamily="18" charset="0"/>
            </a:endParaRPr>
          </a:p>
        </p:txBody>
      </p:sp>
      <p:pic>
        <p:nvPicPr>
          <p:cNvPr id="6" name="Объект 5" descr="https://www.5-nt.ru/Upload/images/cucumber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3"/>
            <a:ext cx="8136904" cy="482453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Display" pitchFamily="18" charset="0"/>
              </a:rPr>
              <a:t>Огурец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1600200"/>
            <a:ext cx="601216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Был, как маленький </a:t>
            </a:r>
            <a:r>
              <a:rPr lang="ru-RU" sz="2000" b="1" i="1" dirty="0" smtClean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кузнечик,</a:t>
            </a:r>
          </a:p>
          <a:p>
            <a:pPr marL="0" indent="0">
              <a:buNone/>
            </a:pPr>
            <a:r>
              <a:rPr lang="ru-RU" sz="2000" b="1" i="1" dirty="0" smtClean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Мой </a:t>
            </a: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зелёный </a:t>
            </a:r>
            <a:r>
              <a:rPr lang="ru-RU" sz="2000" b="1" i="1" dirty="0" err="1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огуречик</a:t>
            </a: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Быстро рос и зеленел,</a:t>
            </a:r>
            <a:b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А потом, совсем поспел.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Только на него гляжу,</a:t>
            </a:r>
            <a:b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Своего — не нахожу…</a:t>
            </a:r>
          </a:p>
          <a:p>
            <a:pPr marL="0" indent="0">
              <a:buNone/>
            </a:pP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Это, даже не кузнец —</a:t>
            </a:r>
            <a:b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solidFill>
                  <a:srgbClr val="2F140B"/>
                </a:solidFill>
                <a:latin typeface="Times New Roman" pitchFamily="18" charset="0"/>
                <a:cs typeface="Times New Roman" pitchFamily="18" charset="0"/>
              </a:rPr>
              <a:t>Здоровенный ОГУРЕЦ!</a:t>
            </a:r>
          </a:p>
          <a:p>
            <a:endParaRPr lang="ru-RU" b="1" i="1" dirty="0"/>
          </a:p>
        </p:txBody>
      </p:sp>
    </p:spTree>
    <p:extLst>
      <p:ext uri="{BB962C8B-B14F-4D97-AF65-F5344CB8AC3E}">
        <p14:creationId xmlns:p14="http://schemas.microsoft.com/office/powerpoint/2010/main" val="2149957509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Display" pitchFamily="18" charset="0"/>
              </a:rPr>
              <a:t>Морковь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Display" pitchFamily="18" charset="0"/>
            </a:endParaRPr>
          </a:p>
        </p:txBody>
      </p:sp>
      <p:pic>
        <p:nvPicPr>
          <p:cNvPr id="6" name="Объект 5" descr="https://cdn1.ozone.ru/multimedia/1036051709.jpg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44824"/>
            <a:ext cx="6624736" cy="417646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no Pro Display" pitchFamily="18" charset="0"/>
              </a:rPr>
              <a:t>Морковь</a:t>
            </a:r>
            <a:endParaRPr lang="ru-RU" sz="4000" b="1" i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no Pro Display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1772816"/>
            <a:ext cx="5040560" cy="4353347"/>
          </a:xfrm>
        </p:spPr>
        <p:txBody>
          <a:bodyPr>
            <a:normAutofit/>
          </a:bodyPr>
          <a:lstStyle/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Как у бабушке на грядке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Вырос овощ очень сладкий,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Проведем мы тренировку – </a:t>
            </a:r>
          </a:p>
          <a:p>
            <a:pPr marL="0" lv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Кто быстрей сгрызет морковку.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11256000"/>
      </p:ext>
    </p:extLst>
  </p:cSld>
  <p:clrMapOvr>
    <a:masterClrMapping/>
  </p:clrMapOvr>
  <p:transition>
    <p:pull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</TotalTime>
  <Words>213</Words>
  <Application>Microsoft Office PowerPoint</Application>
  <PresentationFormat>Экран (4:3)</PresentationFormat>
  <Paragraphs>67</Paragraphs>
  <Slides>20</Slides>
  <Notes>2</Notes>
  <HiddenSlides>0</HiddenSlides>
  <MMClips>1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20</vt:i4>
      </vt:variant>
    </vt:vector>
  </HeadingPairs>
  <TitlesOfParts>
    <vt:vector size="30" baseType="lpstr">
      <vt:lpstr>Тема Office</vt:lpstr>
      <vt:lpstr>1_Тема Office</vt:lpstr>
      <vt:lpstr>2_Тема Office</vt:lpstr>
      <vt:lpstr>3_Тема Office</vt:lpstr>
      <vt:lpstr>4_Тема Office</vt:lpstr>
      <vt:lpstr>5_Тема Office</vt:lpstr>
      <vt:lpstr>7_Тема Office</vt:lpstr>
      <vt:lpstr>6_Тема Office</vt:lpstr>
      <vt:lpstr>8_Тема Office</vt:lpstr>
      <vt:lpstr>9_Тема Office</vt:lpstr>
      <vt:lpstr>Тема: «Овощи»</vt:lpstr>
      <vt:lpstr>Тема: «Овощи»</vt:lpstr>
      <vt:lpstr>Презентация PowerPoint</vt:lpstr>
      <vt:lpstr>Помидор</vt:lpstr>
      <vt:lpstr>Помидор</vt:lpstr>
      <vt:lpstr>Огурец</vt:lpstr>
      <vt:lpstr>Огурец</vt:lpstr>
      <vt:lpstr>Морковь</vt:lpstr>
      <vt:lpstr>Морковь</vt:lpstr>
      <vt:lpstr>Лук</vt:lpstr>
      <vt:lpstr>Лук</vt:lpstr>
      <vt:lpstr>Капуста</vt:lpstr>
      <vt:lpstr>Капуста</vt:lpstr>
      <vt:lpstr>Картофель</vt:lpstr>
      <vt:lpstr>Картофель</vt:lpstr>
      <vt:lpstr>Свёкла</vt:lpstr>
      <vt:lpstr>Свёкла</vt:lpstr>
      <vt:lpstr>Кабачок</vt:lpstr>
      <vt:lpstr>Кабачок</vt:lpstr>
      <vt:lpstr>В большой корзине  «ОВОЩИ»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</dc:title>
  <dc:creator>кк</dc:creator>
  <cp:lastModifiedBy>Windows User</cp:lastModifiedBy>
  <cp:revision>60</cp:revision>
  <dcterms:created xsi:type="dcterms:W3CDTF">2012-03-29T13:46:43Z</dcterms:created>
  <dcterms:modified xsi:type="dcterms:W3CDTF">2020-12-01T18:44:18Z</dcterms:modified>
</cp:coreProperties>
</file>