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4" r:id="rId6"/>
    <p:sldId id="265" r:id="rId7"/>
    <p:sldId id="267" r:id="rId8"/>
    <p:sldId id="261" r:id="rId9"/>
    <p:sldId id="269" r:id="rId10"/>
    <p:sldId id="270" r:id="rId11"/>
    <p:sldId id="272" r:id="rId12"/>
    <p:sldId id="274" r:id="rId13"/>
    <p:sldId id="276" r:id="rId14"/>
    <p:sldId id="273" r:id="rId15"/>
    <p:sldId id="262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1" autoAdjust="0"/>
    <p:restoredTop sz="94660"/>
  </p:normalViewPr>
  <p:slideViewPr>
    <p:cSldViewPr snapToGrid="0">
      <p:cViewPr varScale="1">
        <p:scale>
          <a:sx n="92" d="100"/>
          <a:sy n="92" d="100"/>
        </p:scale>
        <p:origin x="-49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75EA2-8C62-4DCB-8DD8-0B853246804A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BC74C-DA3A-4729-B8E4-B74EC3867F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4101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75EA2-8C62-4DCB-8DD8-0B853246804A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BC74C-DA3A-4729-B8E4-B74EC3867F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0266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75EA2-8C62-4DCB-8DD8-0B853246804A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BC74C-DA3A-4729-B8E4-B74EC3867F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708223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75EA2-8C62-4DCB-8DD8-0B853246804A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BC74C-DA3A-4729-B8E4-B74EC3867F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48587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75EA2-8C62-4DCB-8DD8-0B853246804A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BC74C-DA3A-4729-B8E4-B74EC3867F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518583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75EA2-8C62-4DCB-8DD8-0B853246804A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BC74C-DA3A-4729-B8E4-B74EC3867F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68190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75EA2-8C62-4DCB-8DD8-0B853246804A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BC74C-DA3A-4729-B8E4-B74EC3867F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64482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75EA2-8C62-4DCB-8DD8-0B853246804A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BC74C-DA3A-4729-B8E4-B74EC3867F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3699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75EA2-8C62-4DCB-8DD8-0B853246804A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BC74C-DA3A-4729-B8E4-B74EC3867F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142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75EA2-8C62-4DCB-8DD8-0B853246804A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BC74C-DA3A-4729-B8E4-B74EC3867F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4718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75EA2-8C62-4DCB-8DD8-0B853246804A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BC74C-DA3A-4729-B8E4-B74EC3867F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890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75EA2-8C62-4DCB-8DD8-0B853246804A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BC74C-DA3A-4729-B8E4-B74EC3867F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426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75EA2-8C62-4DCB-8DD8-0B853246804A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BC74C-DA3A-4729-B8E4-B74EC3867F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2779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75EA2-8C62-4DCB-8DD8-0B853246804A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BC74C-DA3A-4729-B8E4-B74EC3867F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3219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75EA2-8C62-4DCB-8DD8-0B853246804A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BC74C-DA3A-4729-B8E4-B74EC3867F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171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75EA2-8C62-4DCB-8DD8-0B853246804A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BC74C-DA3A-4729-B8E4-B74EC3867F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329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375EA2-8C62-4DCB-8DD8-0B853246804A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0CBC74C-DA3A-4729-B8E4-B74EC3867F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188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5" Type="http://schemas.openxmlformats.org/officeDocument/2006/relationships/image" Target="../media/image6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52352" y="1637414"/>
            <a:ext cx="7251406" cy="1020726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«Один</a:t>
            </a:r>
            <a:r>
              <a:rPr lang="en-US" b="1" i="1" dirty="0" smtClean="0">
                <a:solidFill>
                  <a:srgbClr val="FF0000"/>
                </a:solidFill>
              </a:rPr>
              <a:t> - </a:t>
            </a:r>
            <a:r>
              <a:rPr lang="ru-RU" b="1" i="1" dirty="0" smtClean="0">
                <a:solidFill>
                  <a:srgbClr val="FF0000"/>
                </a:solidFill>
              </a:rPr>
              <a:t>Много</a:t>
            </a:r>
            <a:r>
              <a:rPr lang="ru-RU" b="1" i="1" dirty="0" smtClean="0">
                <a:solidFill>
                  <a:srgbClr val="FF0000"/>
                </a:solidFill>
              </a:rPr>
              <a:t>»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48000" y="5202238"/>
            <a:ext cx="9144000" cy="1655762"/>
          </a:xfrm>
        </p:spPr>
        <p:txBody>
          <a:bodyPr>
            <a:normAutofit/>
          </a:bodyPr>
          <a:lstStyle/>
          <a:p>
            <a:pPr algn="r"/>
            <a:r>
              <a:rPr lang="ru-RU" sz="2000" b="1" i="1" dirty="0" err="1" smtClean="0">
                <a:solidFill>
                  <a:srgbClr val="FF0000"/>
                </a:solidFill>
              </a:rPr>
              <a:t>Подготовтла</a:t>
            </a:r>
            <a:r>
              <a:rPr lang="ru-RU" sz="2000" b="1" i="1" dirty="0" smtClean="0">
                <a:solidFill>
                  <a:srgbClr val="FF0000"/>
                </a:solidFill>
              </a:rPr>
              <a:t>: </a:t>
            </a:r>
          </a:p>
          <a:p>
            <a:pPr algn="r"/>
            <a:r>
              <a:rPr lang="ru-RU" sz="2000" b="1" i="1" dirty="0" err="1" smtClean="0">
                <a:solidFill>
                  <a:srgbClr val="FF0000"/>
                </a:solidFill>
              </a:rPr>
              <a:t>Логвинова</a:t>
            </a:r>
            <a:r>
              <a:rPr lang="ru-RU" sz="2000" b="1" i="1" dirty="0" smtClean="0">
                <a:solidFill>
                  <a:srgbClr val="FF0000"/>
                </a:solidFill>
              </a:rPr>
              <a:t> Н.В</a:t>
            </a:r>
            <a:r>
              <a:rPr lang="ru-RU" sz="2000" b="1" i="1" dirty="0" smtClean="0">
                <a:solidFill>
                  <a:schemeClr val="tx1"/>
                </a:solidFill>
              </a:rPr>
              <a:t>.</a:t>
            </a:r>
            <a:endParaRPr lang="ru-RU" sz="2000" b="1" i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10491" y="342900"/>
            <a:ext cx="11225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Муниципальное казенное общеобразовательное учреждение «Одоевская средняя общеобразовательная школа имени В.Д. Успенского» структурное подразделение детский сад «Березка»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47"/>
          <a:stretch/>
        </p:blipFill>
        <p:spPr bwMode="auto">
          <a:xfrm>
            <a:off x="1370301" y="3195532"/>
            <a:ext cx="4179743" cy="3090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00236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Одна пирамидка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900" y="1930400"/>
            <a:ext cx="3589337" cy="4239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4312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Много пирамидок</a:t>
            </a:r>
            <a:endParaRPr lang="ru-RU" dirty="0"/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303" y="1859972"/>
            <a:ext cx="3783735" cy="3501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01947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Одно солнышко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1762124"/>
            <a:ext cx="4448175" cy="444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6254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Много солнышек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9200" y="1546224"/>
            <a:ext cx="2149475" cy="21494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562" y="3222538"/>
            <a:ext cx="2241637" cy="224163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3416300"/>
            <a:ext cx="2251075" cy="225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962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Одна уточка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0200" y="2714625"/>
            <a:ext cx="3983037" cy="3757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6215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Много уточек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394" y="4502150"/>
            <a:ext cx="1428750" cy="14287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643" y="4645025"/>
            <a:ext cx="1428750" cy="14287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3386" y="2930525"/>
            <a:ext cx="1428750" cy="14287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264" y="3216275"/>
            <a:ext cx="1428750" cy="14287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892" y="3216275"/>
            <a:ext cx="2221609" cy="209585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3644900"/>
            <a:ext cx="1428750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650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Один воздушный шар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100" y="2295525"/>
            <a:ext cx="2655887" cy="372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80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Много воздушных шаров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7800" y="1771168"/>
            <a:ext cx="3619500" cy="4562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649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Одна ложка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3500" y="2714625"/>
            <a:ext cx="4249737" cy="400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3490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Много ложек</a:t>
            </a:r>
            <a:endParaRPr lang="ru-RU" dirty="0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1406" y="1544349"/>
            <a:ext cx="6395614" cy="3703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4895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Один мишка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698625"/>
            <a:ext cx="4257675" cy="4497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9120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Много медведей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9905" y="4005552"/>
            <a:ext cx="2455666" cy="231666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379" y="3740150"/>
            <a:ext cx="2132807" cy="23182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6154" y="4454525"/>
            <a:ext cx="2306636" cy="23066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208" y="1639288"/>
            <a:ext cx="2035970" cy="215067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7165" y="1639288"/>
            <a:ext cx="2255838" cy="236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7418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Один мяч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543" y="1793875"/>
            <a:ext cx="4286250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434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Много мячей</a:t>
            </a:r>
            <a:endParaRPr lang="ru-RU" dirty="0"/>
          </a:p>
        </p:txBody>
      </p:sp>
      <p:sp>
        <p:nvSpPr>
          <p:cNvPr id="6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Picture backgroun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Picture background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6" name="Picture 8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1881359"/>
            <a:ext cx="5888759" cy="2973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6188894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28</TotalTime>
  <Words>61</Words>
  <Application>Microsoft Office PowerPoint</Application>
  <PresentationFormat>Произвольный</PresentationFormat>
  <Paragraphs>18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Грань</vt:lpstr>
      <vt:lpstr>«Один - Много»</vt:lpstr>
      <vt:lpstr>Один воздушный шар</vt:lpstr>
      <vt:lpstr>Много воздушных шаров </vt:lpstr>
      <vt:lpstr>Одна ложка</vt:lpstr>
      <vt:lpstr>Много ложек</vt:lpstr>
      <vt:lpstr>Один мишка</vt:lpstr>
      <vt:lpstr>Много медведей</vt:lpstr>
      <vt:lpstr>Один мяч</vt:lpstr>
      <vt:lpstr>Много мячей</vt:lpstr>
      <vt:lpstr>Одна пирамидка</vt:lpstr>
      <vt:lpstr>Много пирамидок</vt:lpstr>
      <vt:lpstr>Одно солнышко</vt:lpstr>
      <vt:lpstr>Много солнышек</vt:lpstr>
      <vt:lpstr>Одна уточка</vt:lpstr>
      <vt:lpstr>Много уточек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для детей раннего возраста Тема: «Один, Два, Много»</dc:title>
  <dc:creator>Дмитрий Сидоров</dc:creator>
  <cp:lastModifiedBy>Windows User</cp:lastModifiedBy>
  <cp:revision>5</cp:revision>
  <dcterms:created xsi:type="dcterms:W3CDTF">2014-04-27T13:52:40Z</dcterms:created>
  <dcterms:modified xsi:type="dcterms:W3CDTF">2025-10-20T10:49:39Z</dcterms:modified>
</cp:coreProperties>
</file>