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9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41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1" y="2492895"/>
            <a:ext cx="864096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«Малые формы фольклора как средство формирования культурно-гигиенических навыков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780928"/>
            <a:ext cx="7200800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endParaRPr lang="ru-RU" sz="5600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</a:t>
            </a:r>
            <a:r>
              <a:rPr lang="ru-RU" sz="5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</a:t>
            </a:r>
            <a:endParaRPr lang="ru-RU" sz="56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</a:t>
            </a:r>
            <a:endParaRPr lang="ru-RU" sz="5600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5883859"/>
            <a:ext cx="3096345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Подготовила воспитатель: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Логвинова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Н.В.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                </a:t>
            </a:r>
          </a:p>
          <a:p>
            <a:pPr lvl="0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</a:t>
            </a:r>
            <a:endParaRPr lang="ru-RU" sz="1400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476672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МКОУ «Одоевская средняя общеобразовательная школа имени В.Д. Успенского» структурное подразделение детский сад «Березка»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75565"/>
            <a:ext cx="4029436" cy="316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721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72" y="-660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980728"/>
            <a:ext cx="7128792" cy="414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Мы стараемся использовать фольклор в своем общении с детьми во время всех режимных моментов.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</a:b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«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Водичка-водичка,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Умой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Настино личико,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Настя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кушала кашку,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Испачкала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мордашку.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Чтобы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девочка была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Самой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чистенькой всегда,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 Помоги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водичка,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 Умыть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Настино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личико»                             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2051" name="Picture 3" descr="C:\Users\Administrator\Desktop\березка\фото 20-21\жжжж\20200914_1135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60848"/>
            <a:ext cx="2859782" cy="3813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1645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3888" y="1124744"/>
            <a:ext cx="626469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Для освоения малышами приемов одевания в игру я включаю и кукол. В группе есть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дидактическая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кукла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 подбором одежды. Надевая на него рубашку и штанишки, сапоги, шапку, дети быстрее научаться одеваться сами.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kern="0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8585" y="3574329"/>
            <a:ext cx="3165096" cy="2301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9970" y="3550293"/>
            <a:ext cx="3261234" cy="2445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0596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6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8753" y="1556792"/>
            <a:ext cx="3726160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шапка? Куда моя шапка пропала?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Неужто и шапка сегодня сбежала?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-Заяц, замёрзший вчера не на шутку,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Взял твою шапку и сшил себе шубку.</a:t>
            </a:r>
          </a:p>
        </p:txBody>
      </p:sp>
      <p:pic>
        <p:nvPicPr>
          <p:cNvPr id="3074" name="Picture 2" descr="C:\Users\Administrator\Desktop\березка\фото 20-21\жжжж\20201008_103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27811"/>
            <a:ext cx="2805776" cy="3741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56787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" y="-1136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196752"/>
            <a:ext cx="49685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 кормлении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873860"/>
            <a:ext cx="4176464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 у нас есть ложки</a:t>
            </a:r>
          </a:p>
          <a:p>
            <a:pPr marL="342900"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Волшебные немножко.</a:t>
            </a:r>
          </a:p>
          <a:p>
            <a:pPr marL="342900"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— тарелка, вот — еда.</a:t>
            </a:r>
          </a:p>
          <a:p>
            <a:pPr marL="342900"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осталось и следа.»</a:t>
            </a:r>
          </a:p>
        </p:txBody>
      </p:sp>
      <p:pic>
        <p:nvPicPr>
          <p:cNvPr id="4098" name="Picture 2" descr="C:\Users\Administrator\Desktop\березка\фото 20-21\жжжж\20200924_0842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27498"/>
            <a:ext cx="2715766" cy="3621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60343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3917" y="476672"/>
            <a:ext cx="428194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Потешки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«На сон грядущий»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>
              <a:solidFill>
                <a:srgbClr val="FFFF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996952"/>
            <a:ext cx="3168352" cy="351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«Вот и люди спят,</a:t>
            </a:r>
          </a:p>
          <a:p>
            <a:pPr lvl="0" indent="22860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и звери спят.</a:t>
            </a:r>
          </a:p>
          <a:p>
            <a:pPr lvl="0" indent="22860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Птицы спят на веточках,</a:t>
            </a:r>
          </a:p>
          <a:p>
            <a:pPr lvl="0" indent="22860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Лисы спят на горочках,</a:t>
            </a:r>
          </a:p>
          <a:p>
            <a:pPr lvl="0" indent="22860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Зайцы спят на травушке,</a:t>
            </a:r>
          </a:p>
          <a:p>
            <a:pPr lvl="0" indent="22860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Утки - на муравушке,</a:t>
            </a:r>
          </a:p>
          <a:p>
            <a:pPr lvl="0" indent="22860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Детки все по люлечкам.</a:t>
            </a:r>
          </a:p>
          <a:p>
            <a:pPr lvl="0" indent="22860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Спят-поспят, всему миру спать велят.»</a:t>
            </a:r>
          </a:p>
        </p:txBody>
      </p:sp>
      <p:pic>
        <p:nvPicPr>
          <p:cNvPr id="6" name="Рисунок 5" descr="C:\Users\Administrator\Desktop\Новая папка (2)\DSCF649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38"/>
          <a:stretch/>
        </p:blipFill>
        <p:spPr bwMode="auto">
          <a:xfrm>
            <a:off x="4427984" y="2060848"/>
            <a:ext cx="360040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90267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260648"/>
            <a:ext cx="50040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+mj-ea"/>
              </a:rPr>
              <a:t>Потешки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+mj-ea"/>
              </a:rPr>
              <a:t> при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+mj-ea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+mj-ea"/>
              </a:rPr>
              <a:t>расчесывании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3912" y="980728"/>
            <a:ext cx="322210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Уж я косу заплету,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Уж я руссу заплету,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плету, плету, плету,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Приговариваю: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«Ты расти, расти, коса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Всему городу краса».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13015" y="4725144"/>
            <a:ext cx="3240360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Чешу, чешу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волосоньки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Расчесываю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косоньки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мы делаем расческой?</a:t>
            </a:r>
          </a:p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Тане делаем прическу.</a:t>
            </a:r>
          </a:p>
        </p:txBody>
      </p:sp>
      <p:pic>
        <p:nvPicPr>
          <p:cNvPr id="5122" name="Picture 2" descr="https://i.pinimg.com/736x/8f/46/ab/8f46ab6debdc6b4d53914ca14afe952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861048"/>
            <a:ext cx="2520280" cy="2709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https://i09.fotocdn.net/s123/97f64254e0b9c361/public_pin_l/28019295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63472"/>
            <a:ext cx="2548824" cy="2897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09375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233626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создании новых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сюжетов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«Накорми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куклу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обедом»,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«Веселое чаепитие»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2160" y="2420888"/>
            <a:ext cx="2664296" cy="2246769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Чайник на столе поставим,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Блюдца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чашки мы расставим,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Будем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гостей встречать,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Кукол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чаем угощать!</a:t>
            </a:r>
          </a:p>
        </p:txBody>
      </p:sp>
      <p:pic>
        <p:nvPicPr>
          <p:cNvPr id="8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72361" y="3200246"/>
            <a:ext cx="3722280" cy="2883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9315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05850" y="476672"/>
            <a:ext cx="1847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340768"/>
            <a:ext cx="62646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сформированы представления о здоровом образе жизни через малые жанры фольклора.</a:t>
            </a:r>
          </a:p>
          <a:p>
            <a:pPr lvl="0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Дети  положительно относятся к режимным моментам.</a:t>
            </a:r>
          </a:p>
          <a:p>
            <a:pPr lvl="0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Сформирован интерес к устному народному творчеству.</a:t>
            </a:r>
          </a:p>
          <a:p>
            <a:pPr lvl="0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Воспитанники успешно овладели первоначальными навыками самообслуживания.</a:t>
            </a:r>
          </a:p>
          <a:p>
            <a:pPr lvl="0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Развилось осознанное отношение к правилам гигиены.</a:t>
            </a:r>
          </a:p>
        </p:txBody>
      </p:sp>
    </p:spTree>
    <p:extLst>
      <p:ext uri="{BB962C8B-B14F-4D97-AF65-F5344CB8AC3E}">
        <p14:creationId xmlns:p14="http://schemas.microsoft.com/office/powerpoint/2010/main" val="3044778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900igr.net/up/datas/207526/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1439"/>
            <a:ext cx="9229473" cy="738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30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908720"/>
            <a:ext cx="61926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политика дошкольного образования направлена в сторону увеличения индивидуализации развития ребенка, сохранение полноценного проживания ребенком периода детства в соответствии с психофизическими особенностями развивающейся личности. </a:t>
            </a:r>
          </a:p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важнейших формирований на данном жизненном этапе развития ребенка-развитие культурно-гигиенических навыков.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я решила использовать фольклор как средство успешного привития культурно-гигиенических навыков детям младшего дошкольного возраста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931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620688"/>
            <a:ext cx="6336704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15000"/>
              </a:lnSpc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социальной ситуации развития в процессе организации условий для привития культурно-гигиенических навыков младших дошкольников через ознакомление с фольклором, развитие и совершенствование их индивидуальных способностей, интересов и потребностей.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78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46057" y="-398468"/>
            <a:ext cx="7128792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 детей под контролем взрослого, а затем самостоятельно мыть руки по мере загрязнения и перед едой, насухо вытирать лицо и руки личным полотенцем;</a:t>
            </a:r>
          </a:p>
          <a:p>
            <a:pPr lvl="0" algn="just"/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умение с помощью взрослого приводить себя в порядок;</a:t>
            </a:r>
          </a:p>
          <a:p>
            <a:pPr lvl="0" algn="just"/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навыки пользования индивидуальными предметами (носовым платком, салфеткой, полотенцем, расческой);</a:t>
            </a:r>
          </a:p>
          <a:p>
            <a:pPr lvl="0" algn="just"/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приема пищи учить детей правильно держать столовые приборы;</a:t>
            </a:r>
          </a:p>
          <a:p>
            <a:pPr lvl="0" algn="just"/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обучать детей порядку одевания и раздевания (при небольшой помощи взрослого учить снимать одежду, обувь, расстегивать пуговицы спереди, застежки</a:t>
            </a: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липучках, в определенном порядке аккуратно складывать снятую одежду, правильно надевать одежду и обувь).</a:t>
            </a:r>
          </a:p>
        </p:txBody>
      </p:sp>
    </p:spTree>
    <p:extLst>
      <p:ext uri="{BB962C8B-B14F-4D97-AF65-F5344CB8AC3E}">
        <p14:creationId xmlns:p14="http://schemas.microsoft.com/office/powerpoint/2010/main" val="1705936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980728"/>
            <a:ext cx="74888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rgbClr val="FFFF00"/>
                </a:solidFill>
                <a:latin typeface="Times New Roman"/>
              </a:rPr>
              <a:t>Малый фольклорный жанр </a:t>
            </a: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– это миниатюрные поэтические произведения, созданные для детей и имеющие определенную педагогическую направленность. </a:t>
            </a:r>
          </a:p>
          <a:p>
            <a:pPr lvl="0" algn="just"/>
            <a:endParaRPr lang="ru-RU" sz="2000" b="1" dirty="0">
              <a:solidFill>
                <a:srgbClr val="002060"/>
              </a:solidFill>
              <a:latin typeface="Times New Roman"/>
            </a:endParaRP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Они окрашивают речь педагога, делая её образной и красочной, привлекают внимание детей, оживляют обычные повседневные дела дошкольника.</a:t>
            </a: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 </a:t>
            </a: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Песенки –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</a:rPr>
              <a:t>потешки</a:t>
            </a: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 приносят радость, вызывают желание повторить слова за взрослым, выполнить задания педагога, участвовать в общих играх. </a:t>
            </a:r>
          </a:p>
          <a:p>
            <a:pPr lvl="0" algn="just"/>
            <a:endParaRPr lang="ru-RU" sz="2000" b="1" dirty="0">
              <a:solidFill>
                <a:srgbClr val="002060"/>
              </a:solidFill>
              <a:latin typeface="Times New Roman"/>
            </a:endParaRP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Без считалок не обходятся игры, в которых нужно выбрать ведущего, колыбельные песни успокаивают, снимают напряжение, готовят ребенка ко сну, убаюкивают. </a:t>
            </a:r>
          </a:p>
          <a:p>
            <a:pPr lvl="0" algn="just"/>
            <a:endParaRPr lang="ru-RU" sz="2000" b="1" dirty="0">
              <a:solidFill>
                <a:srgbClr val="002060"/>
              </a:solidFill>
              <a:latin typeface="Times New Roman"/>
            </a:endParaRP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Под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</a:rPr>
              <a:t>потешки</a:t>
            </a: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 дети с удовольствие умываются, засыпают, обедают, занимаются различными делами.</a:t>
            </a:r>
            <a:endParaRPr lang="ru-RU" sz="2000" b="1" dirty="0">
              <a:solidFill>
                <a:srgbClr val="00206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4891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3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764704"/>
            <a:ext cx="6480720" cy="5749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период младшего дошкольного возраста является наиболее благоприятным для формирования культурно - гигиенических навыков. </a:t>
            </a:r>
          </a:p>
          <a:p>
            <a:pPr lvl="0" algn="just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средства фольклора являются основой для формирования всех полезных и необходимых навыков здоровья в жизни ребенка.</a:t>
            </a:r>
          </a:p>
          <a:p>
            <a:pPr lvl="0" algn="just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Такие процессы как одевание, прием пищи и другие требуют сопровождения словом. 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И здесь русское народное творчество незаменимо. 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Оно способствует созданию положительного настроя. Чтение фольклорных произведений требует от взрослого большого мастерства. </a:t>
            </a:r>
          </a:p>
          <a:p>
            <a:pPr lvl="0" algn="just" defTabSz="457200">
              <a:spcBef>
                <a:spcPct val="20000"/>
              </a:spcBef>
              <a:spcAft>
                <a:spcPts val="600"/>
              </a:spcAft>
              <a:buClr>
                <a:srgbClr val="C5E1FE"/>
              </a:buClr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</a:rPr>
              <a:t>Потешки</a:t>
            </a: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, песенки произносятся просто, ласково, весело, эмоционально, близко к живой разговорной речи</a:t>
            </a:r>
            <a:r>
              <a:rPr lang="ru-RU" sz="2000" dirty="0">
                <a:solidFill>
                  <a:srgbClr val="002060"/>
                </a:solidFill>
                <a:latin typeface="Times New Roman"/>
              </a:rPr>
              <a:t>.</a:t>
            </a:r>
            <a:endParaRPr lang="ru-RU" sz="2000" dirty="0">
              <a:solidFill>
                <a:srgbClr val="00206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85778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908720"/>
            <a:ext cx="60486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Использование фольклора в период обучения культурно-гигиеническим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навыкам будет способствовать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повышению эмоционального настроя ребенка;</a:t>
            </a:r>
          </a:p>
          <a:p>
            <a:pPr lvl="0">
              <a:lnSpc>
                <a:spcPct val="115000"/>
              </a:lnSpc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побуждать к совместным действиям со взрослыми; </a:t>
            </a:r>
          </a:p>
          <a:p>
            <a:pPr lvl="0">
              <a:lnSpc>
                <a:spcPct val="115000"/>
              </a:lnSpc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устанавливать доверительные отношения в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коллективе;</a:t>
            </a:r>
          </a:p>
          <a:p>
            <a:pPr lvl="0">
              <a:lnSpc>
                <a:spcPct val="115000"/>
              </a:lnSpc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способствовать постепенному вовлечению ребенка в новую социальную среду; </a:t>
            </a:r>
          </a:p>
          <a:p>
            <a:pPr lvl="0">
              <a:lnSpc>
                <a:spcPct val="115000"/>
              </a:lnSpc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обеспечивать непрерывный подъем в развитии возможностей и способностей личности.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38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980728"/>
            <a:ext cx="6768752" cy="582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Работа по воспитанию культурно-гигиенических навыков с использованием фольклора  включает в себя: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единые требования;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создание развивающей предметно-пространственной среды группы;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работа с семьями воспитанников.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подбор фольклорного материала в соответствии с возрастом детей;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endParaRPr lang="ru-RU" sz="20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использование иллюстраций из фольклорных произведений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67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77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980728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ласковые обращения, которые содержатся в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потешках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ребенок понимает, что его любят, о нем заботятся, его хотят порадовать. </a:t>
            </a: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тогда ему легче выполнить просьбу взрослого – умыться, одеться, съесть кашу, причесаться. Малыш делает это с удовольствием.</a:t>
            </a:r>
          </a:p>
        </p:txBody>
      </p:sp>
      <p:pic>
        <p:nvPicPr>
          <p:cNvPr id="1027" name="Picture 3" descr="C:\Users\Administrator\Desktop\березка\фото 20-21\жжжж\20200916_1157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41403" y="3400844"/>
            <a:ext cx="3669705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C:\Users\Administrator\Desktop\березка\фото 20-21\жжжж\20200928_0859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194" y="2969140"/>
            <a:ext cx="2752278" cy="3669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402853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819</Words>
  <Application>Microsoft Office PowerPoint</Application>
  <PresentationFormat>Экран (4:3)</PresentationFormat>
  <Paragraphs>126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daniil.logvinov@outlook.com</cp:lastModifiedBy>
  <cp:revision>26</cp:revision>
  <dcterms:created xsi:type="dcterms:W3CDTF">2020-02-16T06:48:51Z</dcterms:created>
  <dcterms:modified xsi:type="dcterms:W3CDTF">2025-10-21T07:26:06Z</dcterms:modified>
</cp:coreProperties>
</file>