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9144000" cy="6858000"/>
  <p:embeddedFontLst>
    <p:embeddedFont>
      <p:font typeface="Calibri" pitchFamily="34" charset="0"/>
      <p:regular r:id="rId6"/>
      <p:bold r:id="rId7"/>
      <p:italic r:id="rId8"/>
      <p:boldItalic r:id="rId9"/>
    </p:embeddedFont>
    <p:embeddedFont>
      <p:font typeface="PKEUBV+TimesNewRomanPS-BoldMT"/>
      <p:regular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79713" y="1969358"/>
            <a:ext cx="4603158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1748" marR="0">
              <a:lnSpc>
                <a:spcPts val="3028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9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Игра </a:t>
            </a:r>
          </a:p>
          <a:p>
            <a:pPr marL="1031748" marR="0">
              <a:lnSpc>
                <a:spcPts val="3028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9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«Кто, где живет?»</a:t>
            </a:r>
            <a:endParaRPr sz="29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36181" y="5763032"/>
            <a:ext cx="2419654" cy="4873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75"/>
              </a:lnSpc>
              <a:spcBef>
                <a:spcPts val="0"/>
              </a:spcBef>
              <a:spcAft>
                <a:spcPts val="0"/>
              </a:spcAft>
            </a:pPr>
            <a:r>
              <a:rPr lang="ru-RU" spc="-15" dirty="0" smtClean="0">
                <a:solidFill>
                  <a:srgbClr val="000000"/>
                </a:solidFill>
                <a:latin typeface="PKEUBV+TimesNewRomanPS-BoldMT"/>
                <a:cs typeface="PKEUBV+TimesNewRomanPS-BoldMT"/>
              </a:rPr>
              <a:t>Воспитатель: </a:t>
            </a:r>
            <a:r>
              <a:rPr lang="ru-RU" spc="-15" dirty="0" err="1" smtClean="0">
                <a:solidFill>
                  <a:srgbClr val="000000"/>
                </a:solidFill>
                <a:latin typeface="PKEUBV+TimesNewRomanPS-BoldMT"/>
                <a:cs typeface="PKEUBV+TimesNewRomanPS-BoldMT"/>
              </a:rPr>
              <a:t>Логвинова</a:t>
            </a:r>
            <a:r>
              <a:rPr lang="ru-RU" spc="-15" dirty="0" smtClean="0">
                <a:solidFill>
                  <a:srgbClr val="000000"/>
                </a:solidFill>
                <a:latin typeface="PKEUBV+TimesNewRomanPS-BoldMT"/>
                <a:cs typeface="PKEUBV+TimesNewRomanPS-BoldMT"/>
              </a:rPr>
              <a:t> Н.В.</a:t>
            </a:r>
            <a:endParaRPr sz="1800" spc="-50" dirty="0">
              <a:solidFill>
                <a:srgbClr val="000000"/>
              </a:solidFill>
              <a:latin typeface="PKEUBV+TimesNewRomanPS-BoldMT"/>
              <a:cs typeface="PKEUBV+TimesNewRomanPS-Bold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13</Words>
  <Application>Microsoft Office PowerPoint</Application>
  <PresentationFormat>Экран (4:3)</PresentationFormat>
  <Paragraphs>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Times New Roman</vt:lpstr>
      <vt:lpstr>Calibri</vt:lpstr>
      <vt:lpstr>PKEUBV+TimesNewRomanPS-BoldMT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Windows User</cp:lastModifiedBy>
  <cp:revision>2</cp:revision>
  <dcterms:modified xsi:type="dcterms:W3CDTF">2025-10-15T18:28:08Z</dcterms:modified>
</cp:coreProperties>
</file>