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90A42-7081-40C8-BFA4-91D524CDB8C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C9E86-088C-4F93-9166-7E1A95870B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/>
            </a:r>
            <a:br>
              <a:rPr lang="en-US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«</a:t>
            </a:r>
            <a:r>
              <a:rPr lang="ru-RU" sz="6600" b="1" dirty="0" smtClean="0">
                <a:solidFill>
                  <a:srgbClr val="FF0000"/>
                </a:solidFill>
              </a:rPr>
              <a:t>Фрукты»</a:t>
            </a:r>
            <a:r>
              <a:rPr lang="ru-RU" sz="6600" dirty="0" smtClean="0">
                <a:solidFill>
                  <a:srgbClr val="FF0000"/>
                </a:solidFill>
              </a:rPr>
              <a:t/>
            </a:r>
            <a:br>
              <a:rPr lang="ru-RU" sz="6600" dirty="0" smtClean="0">
                <a:solidFill>
                  <a:srgbClr val="FF0000"/>
                </a:solidFill>
              </a:rPr>
            </a:b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epositphotos_337014782-stock-photo-still-life-fresh-appetizing-frui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58181"/>
            <a:ext cx="5688632" cy="3810000"/>
          </a:xfr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TextBox 2"/>
          <p:cNvSpPr txBox="1"/>
          <p:nvPr/>
        </p:nvSpPr>
        <p:spPr>
          <a:xfrm>
            <a:off x="5868144" y="6165304"/>
            <a:ext cx="306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Воспитатель: </a:t>
            </a:r>
            <a:r>
              <a:rPr lang="ru-RU" b="1" dirty="0" err="1" smtClean="0">
                <a:solidFill>
                  <a:srgbClr val="FF0000"/>
                </a:solidFill>
              </a:rPr>
              <a:t>Логвинова</a:t>
            </a:r>
            <a:r>
              <a:rPr lang="ru-RU" b="1" dirty="0" smtClean="0">
                <a:solidFill>
                  <a:srgbClr val="FF0000"/>
                </a:solidFill>
              </a:rPr>
              <a:t> Н.В.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МКОУ «Одоевская средняя общеобразовательная школа имени </a:t>
            </a:r>
            <a:r>
              <a:rPr lang="ru-RU" b="1" dirty="0" err="1" smtClean="0"/>
              <a:t>В.Д.Успенского</a:t>
            </a:r>
            <a:r>
              <a:rPr lang="ru-RU" b="1" dirty="0" smtClean="0"/>
              <a:t>» структурное подразделение детский сад «Березка»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QiCPP4V37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5" y="1834001"/>
            <a:ext cx="4680520" cy="46566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9792" y="54868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ПАСТИЛУ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50d5f7-0630-4bc5-8eb5-a4ffc545fe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3166872" cy="4169664"/>
          </a:xfrm>
          <a:prstGeom prst="rect">
            <a:avLst/>
          </a:prstGeom>
        </p:spPr>
      </p:pic>
      <p:pic>
        <p:nvPicPr>
          <p:cNvPr id="3" name="Рисунок 2" descr="питье-стекло-апельсинового-сока-и-куски-оранжевого-плодоовощ-на-белой-134751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060848"/>
            <a:ext cx="4176464" cy="3960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692696"/>
            <a:ext cx="4009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ФРУКТОВОЕ ПЮРЕ И СОК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isspng-portable-network-graphics-vector-graphics-clip-art-9-png-foods-pinterest-lebensmittel-5c44ee37b6a062.37237911154802130374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08920"/>
            <a:ext cx="4374486" cy="3888432"/>
          </a:xfrm>
          <a:prstGeom prst="rect">
            <a:avLst/>
          </a:prstGeom>
        </p:spPr>
      </p:pic>
      <p:pic>
        <p:nvPicPr>
          <p:cNvPr id="3" name="Рисунок 2" descr="1603725574_11808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852936"/>
            <a:ext cx="4039720" cy="36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1" y="620688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КОМПОТЫ И ВЫПЕЧКУ С ФРУКТОВОЙ НАЧИНКОЙ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34076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ЯБЛОКО</a:t>
            </a:r>
            <a:endParaRPr lang="ru-RU" sz="4000" b="1" dirty="0"/>
          </a:p>
        </p:txBody>
      </p:sp>
      <p:pic>
        <p:nvPicPr>
          <p:cNvPr id="4" name="Рисунок 3" descr="kisspng-apple-juice-clip-art-apple-5ab48f130dcdf0.50264313152178254705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430488"/>
            <a:ext cx="3816424" cy="40465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0" y="2492896"/>
            <a:ext cx="37035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КРУГЛОЕ, РУМЯНОЕ,</a:t>
            </a:r>
          </a:p>
          <a:p>
            <a:r>
              <a:rPr lang="ru-RU" sz="2800" dirty="0" smtClean="0"/>
              <a:t>Я РАСТУ НА ВЕТКЕ.</a:t>
            </a:r>
          </a:p>
          <a:p>
            <a:r>
              <a:rPr lang="ru-RU" sz="2800" dirty="0" smtClean="0"/>
              <a:t>ЛЮБЯТ МЕНЯ ВЗРОСЛЫЕ,</a:t>
            </a:r>
          </a:p>
          <a:p>
            <a:r>
              <a:rPr lang="ru-RU" sz="2800" dirty="0" smtClean="0"/>
              <a:t>И МАЛЕНЬКИЕ ДЕТКИ!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55679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ГРУША</a:t>
            </a:r>
            <a:endParaRPr lang="ru-RU" sz="2800" b="1" dirty="0"/>
          </a:p>
        </p:txBody>
      </p:sp>
      <p:pic>
        <p:nvPicPr>
          <p:cNvPr id="4" name="Рисунок 3" descr="pear-transparent-png-clip-art-image-5a1caa854a8411.2757408815118281013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492896"/>
            <a:ext cx="3600400" cy="3857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2348880"/>
            <a:ext cx="3600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АЙ ДА ГРУША!</a:t>
            </a:r>
          </a:p>
          <a:p>
            <a:r>
              <a:rPr lang="ru-RU" sz="2400" dirty="0" smtClean="0"/>
              <a:t>ЧТО ЗА ДИВО!</a:t>
            </a:r>
          </a:p>
          <a:p>
            <a:r>
              <a:rPr lang="ru-RU" sz="2400" dirty="0" smtClean="0"/>
              <a:t>И РУМЯНА, И КРАСИВА.</a:t>
            </a:r>
          </a:p>
          <a:p>
            <a:r>
              <a:rPr lang="ru-RU" sz="2400" dirty="0" smtClean="0"/>
              <a:t>ОЧЕНЬ ПРОСИТ ГРУША:</a:t>
            </a:r>
          </a:p>
          <a:p>
            <a:r>
              <a:rPr lang="ru-RU" sz="2400" dirty="0" smtClean="0"/>
              <a:t>«СЪЕШЬ МЕНЯ, КАТЮША!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isspng-clip-art-openclipart-plum-fruit-free-content-gratis-billede-p-pixabay-amixoa-blomme-fru-5bac8acd6bc885.25130930153803438144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34342"/>
            <a:ext cx="4716016" cy="41236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1556792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СЛИВА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2564904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СЛИВА, СЛИВА, МОЯ СЛИВА,</a:t>
            </a:r>
          </a:p>
          <a:p>
            <a:r>
              <a:rPr lang="ru-RU" sz="2400" dirty="0" smtClean="0"/>
              <a:t>ТЫ КРАСИВА И ВКУСНА.</a:t>
            </a:r>
          </a:p>
          <a:p>
            <a:r>
              <a:rPr lang="ru-RU" sz="2400" dirty="0" smtClean="0"/>
              <a:t>МНОГО МЯКОТИ НА ДИВО,</a:t>
            </a:r>
          </a:p>
          <a:p>
            <a:r>
              <a:rPr lang="ru-RU" sz="2400" dirty="0" smtClean="0"/>
              <a:t>НУ, А КОСТОЧКА – ОДНА.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-transparent-peach-fruit-peach-natural-foods-food-frui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36912"/>
            <a:ext cx="4572000" cy="35258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1700808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ПЕРСИК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2708920"/>
            <a:ext cx="47895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 – ПЕРСИК- СОЧНЫЙ, АРОМАТНЫЙ,</a:t>
            </a:r>
          </a:p>
          <a:p>
            <a:r>
              <a:rPr lang="ru-RU" sz="2400" dirty="0" smtClean="0"/>
              <a:t>ЮЖНЫМ СОЛНЫШКОМ СОГРЕТ.</a:t>
            </a:r>
          </a:p>
          <a:p>
            <a:r>
              <a:rPr lang="ru-RU" sz="2400" dirty="0" smtClean="0"/>
              <a:t>СЛАДОК ВКУС МОЙ И ПРИЯТНЫЙ,</a:t>
            </a:r>
          </a:p>
          <a:p>
            <a:r>
              <a:rPr lang="ru-RU" sz="2400" dirty="0" smtClean="0"/>
              <a:t>В ЯРКИЙ БАРХАТ Я ОДЕТ.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-clipart-grapefruit-orange-lemon-red-orange-orange-citrus-fruit-food-citr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9" y="2564903"/>
            <a:ext cx="3960440" cy="37057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1628800"/>
            <a:ext cx="1875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АПЕЛЬСИН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27984" y="2708920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 ВИДУ ОН, КАК РЫЖИЙ МЯЧ,</a:t>
            </a:r>
          </a:p>
          <a:p>
            <a:r>
              <a:rPr lang="ru-RU" sz="2400" dirty="0" smtClean="0"/>
              <a:t>ТОЛЬКО ВОТ НЕ МЧИТСЯ ВСКАЧЬ.</a:t>
            </a:r>
          </a:p>
          <a:p>
            <a:r>
              <a:rPr lang="ru-RU" sz="2400" dirty="0" smtClean="0"/>
              <a:t>В НЕМ ПОЛЕЗНЫЙ ВИТАМИН,</a:t>
            </a:r>
          </a:p>
          <a:p>
            <a:r>
              <a:rPr lang="ru-RU" sz="2400" dirty="0" smtClean="0"/>
              <a:t>ЭТО СПЕЛЫЙ АПЕЛЬСИН.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46244_1558730095.746_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348880"/>
            <a:ext cx="4896544" cy="4176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1412776"/>
            <a:ext cx="1426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ЛИМОН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2708920"/>
            <a:ext cx="402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ОН ПОЧТИ КАК АПЕЛЬСИН,</a:t>
            </a:r>
          </a:p>
          <a:p>
            <a:r>
              <a:rPr lang="ru-RU" sz="2400" dirty="0" smtClean="0"/>
              <a:t>С ТОЛСТОЙ КОЖЕЙ, СОЧНЫЙ,</a:t>
            </a:r>
          </a:p>
          <a:p>
            <a:r>
              <a:rPr lang="ru-RU" sz="2400" dirty="0" smtClean="0"/>
              <a:t>НЕДОСТАТОК ЛИШЬ ОДИН -</a:t>
            </a:r>
          </a:p>
          <a:p>
            <a:r>
              <a:rPr lang="ru-RU" sz="2400" dirty="0" smtClean="0"/>
              <a:t>КИСЛЫЙ ОЧЕНЬ, ОЧЕНЬ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uktiiyagodi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980728"/>
            <a:ext cx="8136904" cy="5662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33265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ФРУКТОВЫЙ САД</a:t>
            </a: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rikosovoe-varenie-e15417567915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852936"/>
            <a:ext cx="4235695" cy="3127203"/>
          </a:xfrm>
          <a:prstGeom prst="rect">
            <a:avLst/>
          </a:prstGeom>
        </p:spPr>
      </p:pic>
      <p:pic>
        <p:nvPicPr>
          <p:cNvPr id="3" name="Рисунок 2" descr="png-transparent-fruit-preserves-jar-illustration-bottle-food-photography-oran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924944"/>
            <a:ext cx="4860032" cy="3096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7744" y="548680"/>
            <a:ext cx="5609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МОЖНО ПРИГОТОВИТЬ ИЗ ФРУКТОВ: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772816"/>
            <a:ext cx="3204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ВАРЕНЬЕ И ДЖЕМЫ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179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«Фрукты»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Windows User</cp:lastModifiedBy>
  <cp:revision>15</cp:revision>
  <dcterms:created xsi:type="dcterms:W3CDTF">2021-10-17T09:03:47Z</dcterms:created>
  <dcterms:modified xsi:type="dcterms:W3CDTF">2025-10-20T10:33:08Z</dcterms:modified>
</cp:coreProperties>
</file>