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</p:sldMasterIdLst>
  <p:notesMasterIdLst>
    <p:notesMasterId r:id="rId15"/>
  </p:notesMasterIdLst>
  <p:sldIdLst>
    <p:sldId id="256" r:id="rId2"/>
    <p:sldId id="263" r:id="rId3"/>
    <p:sldId id="278" r:id="rId4"/>
    <p:sldId id="258" r:id="rId5"/>
    <p:sldId id="279" r:id="rId6"/>
    <p:sldId id="261" r:id="rId7"/>
    <p:sldId id="280" r:id="rId8"/>
    <p:sldId id="274" r:id="rId9"/>
    <p:sldId id="281" r:id="rId10"/>
    <p:sldId id="276" r:id="rId11"/>
    <p:sldId id="282" r:id="rId12"/>
    <p:sldId id="277" r:id="rId13"/>
    <p:sldId id="283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9900FF"/>
    <a:srgbClr val="006600"/>
    <a:srgbClr val="FFB3B5"/>
    <a:srgbClr val="FF7C80"/>
    <a:srgbClr val="FFCC99"/>
    <a:srgbClr val="D5FFEA"/>
    <a:srgbClr val="AB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99" autoAdjust="0"/>
    <p:restoredTop sz="94086" autoAdjust="0"/>
  </p:normalViewPr>
  <p:slideViewPr>
    <p:cSldViewPr>
      <p:cViewPr>
        <p:scale>
          <a:sx n="66" d="100"/>
          <a:sy n="66" d="100"/>
        </p:scale>
        <p:origin x="-2148" y="-5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EC783C-92CB-458B-B8FA-8A39784BBAD3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3E0F1F-0143-41A8-883A-E5588BB3AC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326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3E0F1F-0143-41A8-883A-E5588BB3AC90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A5A996-AC68-440B-8A70-26E6DFCC6E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4216B3-0C5C-46C3-B134-2C8106D4D83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A9E973-2C74-4506-944A-FF9A161CFD3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DC2692-76CF-4556-AA6F-BBC0EF9C4F5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802EF8-DC6D-468F-846C-C7727C1CFEF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C160A3-BC4F-4782-925B-54AE5154851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89309D-D3E4-4523-A24F-88FD2AC0FD7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BEFF15-6DA8-42AF-8B47-F4A2C01CC3C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B42862-E6A6-4EAF-8B9E-C4B08B28815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5AA081-9D5A-4D96-961A-6A3871AF06B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69E0C-2F7F-4976-8AF9-26E5DB50148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472DBF97-B9C8-417A-A4C4-5660F426D8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ransition>
    <p:strips dir="rd"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Rot="1" noChangeArrowheads="1"/>
          </p:cNvSpPr>
          <p:nvPr>
            <p:ph type="title"/>
          </p:nvPr>
        </p:nvSpPr>
        <p:spPr>
          <a:xfrm>
            <a:off x="928663" y="5143512"/>
            <a:ext cx="7429552" cy="857256"/>
          </a:xfrm>
        </p:spPr>
        <p:txBody>
          <a:bodyPr/>
          <a:lstStyle/>
          <a:p>
            <a:pPr marL="0" indent="0" algn="r" eaLnBrk="1" hangingPunct="1">
              <a:buNone/>
            </a:pP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 Black" pitchFamily="34" charset="0"/>
              </a:rPr>
              <a:t>Подготовила</a:t>
            </a:r>
            <a:r>
              <a:rPr lang="en-US" sz="1800" dirty="0">
                <a:solidFill>
                  <a:schemeClr val="accent2">
                    <a:lumMod val="50000"/>
                  </a:schemeClr>
                </a:solidFill>
                <a:effectLst/>
                <a:latin typeface="Arial Black" pitchFamily="34" charset="0"/>
              </a:rPr>
              <a:t/>
            </a:r>
            <a:br>
              <a:rPr lang="en-US" sz="1800" dirty="0">
                <a:solidFill>
                  <a:schemeClr val="accent2">
                    <a:lumMod val="50000"/>
                  </a:schemeClr>
                </a:solidFill>
                <a:effectLst/>
                <a:latin typeface="Arial Black" pitchFamily="34" charset="0"/>
              </a:rPr>
            </a:b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 Black" pitchFamily="34" charset="0"/>
              </a:rPr>
              <a:t>     </a:t>
            </a:r>
            <a:r>
              <a:rPr lang="ru-RU" sz="1800" dirty="0" err="1" smtClean="0">
                <a:solidFill>
                  <a:schemeClr val="accent2">
                    <a:lumMod val="50000"/>
                  </a:schemeClr>
                </a:solidFill>
                <a:effectLst/>
                <a:latin typeface="Arial Black" pitchFamily="34" charset="0"/>
              </a:rPr>
              <a:t>Логвинова</a:t>
            </a:r>
            <a:r>
              <a:rPr lang="ru-RU" sz="1800" dirty="0" smtClean="0">
                <a:solidFill>
                  <a:schemeClr val="accent2">
                    <a:lumMod val="50000"/>
                  </a:schemeClr>
                </a:solidFill>
                <a:effectLst/>
                <a:latin typeface="Arial Black" pitchFamily="34" charset="0"/>
              </a:rPr>
              <a:t> Н.В.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996952"/>
            <a:ext cx="4462098" cy="324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7" y="548680"/>
            <a:ext cx="82809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«Одоевская средняя общеобразовательная школа имени В.Д. Успенского структурное подразделение детский сад «Березка»</a:t>
            </a:r>
          </a:p>
          <a:p>
            <a:pPr algn="ctr"/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«ДИКИЕ ЖИВОТНЫЕ И ИХ ДЕТЕНЫШИ»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Grp="1" noRot="1" noChangeArrowheads="1"/>
          </p:cNvSpPr>
          <p:nvPr>
            <p:ph type="title"/>
          </p:nvPr>
        </p:nvSpPr>
        <p:spPr>
          <a:xfrm>
            <a:off x="2928926" y="0"/>
            <a:ext cx="3060700" cy="881062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ru-RU" dirty="0" smtClean="0">
                <a:solidFill>
                  <a:srgbClr val="002060"/>
                </a:solidFill>
                <a:latin typeface="Georgia" pitchFamily="18" charset="0"/>
              </a:rPr>
              <a:t>БЕЛКА</a:t>
            </a:r>
          </a:p>
        </p:txBody>
      </p:sp>
      <p:pic>
        <p:nvPicPr>
          <p:cNvPr id="6147" name="Содержимое 4" descr="squirrel2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15616" y="1412776"/>
            <a:ext cx="5412695" cy="4990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7" descr="squirreltastic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28727" y="1785926"/>
            <a:ext cx="6606791" cy="4876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1428727" y="571480"/>
            <a:ext cx="571504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У белки…бельчонок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Grp="1" noRot="1" noChangeArrowheads="1"/>
          </p:cNvSpPr>
          <p:nvPr>
            <p:ph type="title"/>
          </p:nvPr>
        </p:nvSpPr>
        <p:spPr>
          <a:xfrm>
            <a:off x="2714612" y="642918"/>
            <a:ext cx="2505460" cy="881063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ru-RU" dirty="0" smtClean="0">
                <a:solidFill>
                  <a:srgbClr val="002060"/>
                </a:solidFill>
                <a:latin typeface="Georgia" pitchFamily="18" charset="0"/>
              </a:rPr>
              <a:t>Еж</a:t>
            </a:r>
          </a:p>
        </p:txBody>
      </p:sp>
      <p:pic>
        <p:nvPicPr>
          <p:cNvPr id="5124" name="Содержимое 5" descr="169394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71604" y="1714488"/>
            <a:ext cx="6277058" cy="4435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8" descr="0a23f7b3af5f1adddd44e836e9d54464.jpg"/>
          <p:cNvPicPr>
            <a:picLocks noGrp="1" noChangeAspect="1"/>
          </p:cNvPicPr>
          <p:nvPr>
            <p:ph sz="quarter" idx="13"/>
          </p:nvPr>
        </p:nvPicPr>
        <p:blipFill>
          <a:blip r:embed="rId2" cstate="screen"/>
          <a:stretch>
            <a:fillRect/>
          </a:stretch>
        </p:blipFill>
        <p:spPr>
          <a:xfrm>
            <a:off x="1475656" y="1412776"/>
            <a:ext cx="5509080" cy="4465510"/>
          </a:xfrm>
        </p:spPr>
      </p:pic>
      <p:sp>
        <p:nvSpPr>
          <p:cNvPr id="6" name="Прямоугольник 5"/>
          <p:cNvSpPr/>
          <p:nvPr/>
        </p:nvSpPr>
        <p:spPr>
          <a:xfrm>
            <a:off x="1331640" y="428604"/>
            <a:ext cx="64807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У ежа …(ежонок)</a:t>
            </a:r>
            <a:endParaRPr lang="ru-RU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2" name="Rectangle 8"/>
          <p:cNvSpPr>
            <a:spLocks noGrp="1" noRot="1" noChangeArrowheads="1"/>
          </p:cNvSpPr>
          <p:nvPr>
            <p:ph type="title"/>
          </p:nvPr>
        </p:nvSpPr>
        <p:spPr>
          <a:xfrm>
            <a:off x="1403648" y="500042"/>
            <a:ext cx="4392488" cy="1054101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ru-RU" dirty="0" smtClean="0">
                <a:solidFill>
                  <a:srgbClr val="002060"/>
                </a:solidFill>
                <a:latin typeface="Georgia" pitchFamily="18" charset="0"/>
              </a:rPr>
              <a:t>ЛИСА</a:t>
            </a:r>
            <a:endParaRPr lang="ru-RU" dirty="0" smtClean="0">
              <a:solidFill>
                <a:srgbClr val="002060"/>
              </a:solidFill>
            </a:endParaRPr>
          </a:p>
        </p:txBody>
      </p:sp>
      <p:pic>
        <p:nvPicPr>
          <p:cNvPr id="7171" name="Содержимое 9" descr="fox32_1600x1200.jpg"/>
          <p:cNvPicPr>
            <a:picLocks noGrp="1" noChangeAspect="1"/>
          </p:cNvPicPr>
          <p:nvPr>
            <p:ph sz="quarter" idx="13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323528" y="1268760"/>
            <a:ext cx="6746522" cy="5303600"/>
          </a:xfrm>
        </p:spPr>
      </p:pic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19" descr="Hum0O5n7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979712" y="1142984"/>
            <a:ext cx="5544616" cy="5089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827584" y="357166"/>
            <a:ext cx="69847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У лисы….(лисёнок)</a:t>
            </a:r>
            <a:endParaRPr lang="ru-RU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Содержимое 23" descr="Image 62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85984" y="2500306"/>
            <a:ext cx="4679950" cy="392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2" name="Rectangle 8"/>
          <p:cNvSpPr>
            <a:spLocks noGrp="1" noRot="1" noChangeArrowheads="1"/>
          </p:cNvSpPr>
          <p:nvPr>
            <p:ph type="title"/>
          </p:nvPr>
        </p:nvSpPr>
        <p:spPr>
          <a:xfrm>
            <a:off x="1928794" y="785794"/>
            <a:ext cx="4691063" cy="952500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ru-RU" sz="4000" dirty="0" smtClean="0">
                <a:solidFill>
                  <a:srgbClr val="002060"/>
                </a:solidFill>
                <a:latin typeface="Georgia" pitchFamily="18" charset="0"/>
              </a:rPr>
              <a:t>МЕДВЕДЬ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1835696" y="260648"/>
            <a:ext cx="516519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У медведя… (медвежонок)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84784"/>
            <a:ext cx="6165304" cy="4592042"/>
          </a:xfr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8" name="Rectangle 8"/>
          <p:cNvSpPr>
            <a:spLocks noGrp="1" noRot="1" noChangeArrowheads="1"/>
          </p:cNvSpPr>
          <p:nvPr>
            <p:ph type="title"/>
          </p:nvPr>
        </p:nvSpPr>
        <p:spPr>
          <a:xfrm>
            <a:off x="2928926" y="785794"/>
            <a:ext cx="2363154" cy="982663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ru-RU" sz="4000" dirty="0" smtClean="0">
                <a:solidFill>
                  <a:srgbClr val="002060"/>
                </a:solidFill>
                <a:latin typeface="Georgia" pitchFamily="18" charset="0"/>
              </a:rPr>
              <a:t>ВОЛК</a:t>
            </a:r>
            <a:endParaRPr lang="ru-RU" dirty="0" smtClean="0">
              <a:solidFill>
                <a:srgbClr val="002060"/>
              </a:solidFill>
            </a:endParaRPr>
          </a:p>
        </p:txBody>
      </p:sp>
      <p:pic>
        <p:nvPicPr>
          <p:cNvPr id="8196" name="Содержимое 8" descr="157.jpg"/>
          <p:cNvPicPr>
            <a:picLocks noGrp="1" noChangeAspect="1"/>
          </p:cNvPicPr>
          <p:nvPr>
            <p:ph sz="quarter" idx="13"/>
          </p:nvPr>
        </p:nvPicPr>
        <p:blipFill>
          <a:blip r:embed="rId2" cstate="screen">
            <a:lum bright="-10000"/>
          </a:blip>
          <a:stretch>
            <a:fillRect/>
          </a:stretch>
        </p:blipFill>
        <p:spPr>
          <a:xfrm>
            <a:off x="1403648" y="1412776"/>
            <a:ext cx="5228771" cy="4153498"/>
          </a:xfrm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9" descr="1011.jpg"/>
          <p:cNvPicPr>
            <a:picLocks noGrp="1" noChangeAspect="1"/>
          </p:cNvPicPr>
          <p:nvPr>
            <p:ph sz="quarter" idx="13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714480" y="1928802"/>
            <a:ext cx="6034100" cy="4468819"/>
          </a:xfrm>
        </p:spPr>
      </p:pic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683568" y="785794"/>
            <a:ext cx="705678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У волка… (волчонок)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Grp="1" noRot="1" noChangeArrowheads="1"/>
          </p:cNvSpPr>
          <p:nvPr>
            <p:ph type="title"/>
          </p:nvPr>
        </p:nvSpPr>
        <p:spPr>
          <a:xfrm>
            <a:off x="2428860" y="0"/>
            <a:ext cx="3151252" cy="881063"/>
          </a:xfrm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ru-RU" dirty="0" smtClean="0">
                <a:solidFill>
                  <a:srgbClr val="002060"/>
                </a:solidFill>
                <a:latin typeface="Georgia" pitchFamily="18" charset="0"/>
              </a:rPr>
              <a:t>ЗАЯЦ</a:t>
            </a:r>
          </a:p>
        </p:txBody>
      </p:sp>
      <p:pic>
        <p:nvPicPr>
          <p:cNvPr id="4100" name="Содержимое 18" descr="zayc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14546" y="928670"/>
            <a:ext cx="3960813" cy="570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7" descr="zaichomnok.jpg"/>
          <p:cNvPicPr>
            <a:picLocks noGrp="1" noChangeAspect="1"/>
          </p:cNvPicPr>
          <p:nvPr>
            <p:ph sz="quarter" idx="13"/>
          </p:nvPr>
        </p:nvPicPr>
        <p:blipFill>
          <a:blip r:embed="rId2" cstate="screen">
            <a:lum bright="-10000"/>
          </a:blip>
          <a:stretch>
            <a:fillRect/>
          </a:stretch>
        </p:blipFill>
        <p:spPr>
          <a:xfrm>
            <a:off x="3059832" y="1700808"/>
            <a:ext cx="3600400" cy="4320480"/>
          </a:xfrm>
        </p:spPr>
      </p:pic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251520" y="285727"/>
            <a:ext cx="784887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           У зайца… (зайчонок)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339</TotalTime>
  <Words>67</Words>
  <Application>Microsoft Office PowerPoint</Application>
  <PresentationFormat>Экран (4:3)</PresentationFormat>
  <Paragraphs>19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Подготовила      Логвинова Н.В.</vt:lpstr>
      <vt:lpstr>ЛИСА</vt:lpstr>
      <vt:lpstr>Презентация PowerPoint</vt:lpstr>
      <vt:lpstr>МЕДВЕДЬ</vt:lpstr>
      <vt:lpstr>Презентация PowerPoint</vt:lpstr>
      <vt:lpstr>ВОЛК</vt:lpstr>
      <vt:lpstr>Презентация PowerPoint</vt:lpstr>
      <vt:lpstr>ЗАЯЦ</vt:lpstr>
      <vt:lpstr>Презентация PowerPoint</vt:lpstr>
      <vt:lpstr>БЕЛКА</vt:lpstr>
      <vt:lpstr>Презентация PowerPoint</vt:lpstr>
      <vt:lpstr>Еж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1</dc:creator>
  <cp:lastModifiedBy>Windows User</cp:lastModifiedBy>
  <cp:revision>78</cp:revision>
  <dcterms:created xsi:type="dcterms:W3CDTF">1601-01-01T00:00:00Z</dcterms:created>
  <dcterms:modified xsi:type="dcterms:W3CDTF">2025-10-20T10:20:18Z</dcterms:modified>
</cp:coreProperties>
</file>