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HHSHNP+MonotypeCorsiva"/>
      <p:regular r:id="rId20"/>
    </p:embeddedFont>
    <p:embeddedFont>
      <p:font typeface="ISSGLL+ComicSansMS-Bold"/>
      <p:regular r:id="rId21"/>
    </p:embeddedFont>
    <p:embeddedFont>
      <p:font typeface="GBNFVK+ComicSansMS"/>
      <p:regular r:id="rId22"/>
    </p:embeddedFont>
    <p:embeddedFont>
      <p:font typeface="OMDGHD+ComicSansMS-BoldItalic"/>
      <p:regular r:id="rId23"/>
    </p:embeddedFont>
    <p:embeddedFont>
      <p:font typeface="FATITE+ArialMT"/>
      <p:regular r:id="rId24"/>
    </p:embeddedFont>
    <p:embeddedFont>
      <p:font typeface="Comic Sans MS" pitchFamily="66" charset="0"/>
      <p:regular r:id="rId25"/>
      <p:bold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77491" y="593442"/>
            <a:ext cx="6910503" cy="1177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5975" marR="0">
              <a:lnSpc>
                <a:spcPts val="4166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«Здоровый</a:t>
            </a:r>
            <a:r>
              <a:rPr sz="4000" spc="752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образ</a:t>
            </a:r>
            <a:r>
              <a:rPr sz="4000" spc="74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жизни</a:t>
            </a:r>
          </a:p>
          <a:p>
            <a:pPr marL="0" marR="0">
              <a:lnSpc>
                <a:spcPts val="4163"/>
              </a:lnSpc>
              <a:spcBef>
                <a:spcPts val="638"/>
              </a:spcBef>
              <a:spcAft>
                <a:spcPts val="0"/>
              </a:spcAft>
            </a:pP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у</a:t>
            </a:r>
            <a:r>
              <a:rPr sz="4000" spc="733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детей</a:t>
            </a:r>
            <a:r>
              <a:rPr sz="4000" spc="767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раннего</a:t>
            </a:r>
            <a:r>
              <a:rPr sz="4000" spc="742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4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возраста»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38087" y="5104358"/>
            <a:ext cx="3957355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1170" marR="0">
              <a:lnSpc>
                <a:spcPts val="1878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 err="1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Восп</a:t>
            </a:r>
            <a:r>
              <a:rPr lang="ru-RU" sz="1800" dirty="0" err="1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итатель</a:t>
            </a:r>
            <a:r>
              <a:rPr lang="ru-RU" sz="1800" dirty="0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: </a:t>
            </a:r>
            <a:r>
              <a:rPr lang="ru-RU" sz="1800" dirty="0" err="1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Логвинова</a:t>
            </a:r>
            <a:r>
              <a:rPr lang="ru-RU" sz="1800" dirty="0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 Н.В.</a:t>
            </a:r>
            <a:endParaRPr sz="1800" dirty="0">
              <a:solidFill>
                <a:srgbClr val="CC00CC"/>
              </a:solidFill>
              <a:latin typeface="ISSGLL+ComicSansMS-Bold"/>
              <a:cs typeface="ISSGLL+ComicSansMS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41652" y="441181"/>
            <a:ext cx="6213742" cy="303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Что же еще</a:t>
            </a:r>
            <a:r>
              <a:rPr sz="2000" spc="23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нужно</a:t>
            </a:r>
            <a:r>
              <a:rPr sz="2000" spc="15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делать, чтобы</a:t>
            </a:r>
            <a:r>
              <a:rPr sz="2000" spc="-2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быть</a:t>
            </a:r>
            <a:r>
              <a:rPr sz="2000" spc="-17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здоровым?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13480" y="447343"/>
            <a:ext cx="3030129" cy="462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41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ФИЗМИНУТКА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8665" y="1150478"/>
            <a:ext cx="3138835" cy="303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Кто умеет чисто</a:t>
            </a:r>
            <a:r>
              <a:rPr sz="2000" spc="-2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мыться?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48665" y="1516238"/>
            <a:ext cx="2949990" cy="671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Кто водички</a:t>
            </a:r>
            <a:r>
              <a:rPr sz="2000" spc="-3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не</a:t>
            </a:r>
            <a:r>
              <a:rPr sz="2000" spc="-15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боится?</a:t>
            </a:r>
          </a:p>
          <a:p>
            <a:pPr marL="0" marR="0">
              <a:lnSpc>
                <a:spcPts val="2238"/>
              </a:lnSpc>
              <a:spcBef>
                <a:spcPts val="656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Это</a:t>
            </a:r>
            <a:r>
              <a:rPr sz="2000" spc="-1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Arial"/>
                <a:cs typeface="Arial"/>
              </a:rPr>
              <a:t>-</a:t>
            </a:r>
            <a:r>
              <a:rPr sz="2000" spc="46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мы,</a:t>
            </a:r>
            <a:r>
              <a:rPr sz="2000" spc="-18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это </a:t>
            </a:r>
            <a:r>
              <a:rPr sz="2000" dirty="0">
                <a:solidFill>
                  <a:srgbClr val="CC00CC"/>
                </a:solidFill>
                <a:latin typeface="Arial"/>
                <a:cs typeface="Arial"/>
              </a:rPr>
              <a:t>-</a:t>
            </a:r>
            <a:r>
              <a:rPr sz="2000" spc="57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мы,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8665" y="2247502"/>
            <a:ext cx="5304491" cy="10353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Это,</a:t>
            </a:r>
            <a:r>
              <a:rPr sz="2000" spc="-2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это, это – мы</a:t>
            </a:r>
            <a:r>
              <a:rPr sz="2000" spc="2179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Умываться</a:t>
            </a:r>
            <a:r>
              <a:rPr sz="2000" spc="-28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мы умеем,</a:t>
            </a:r>
          </a:p>
          <a:p>
            <a:pPr marL="2514879" marR="0">
              <a:lnSpc>
                <a:spcPts val="2088"/>
              </a:lnSpc>
              <a:spcBef>
                <a:spcPts val="793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Моем</a:t>
            </a:r>
            <a:r>
              <a:rPr sz="2000" spc="-18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руки, моем</a:t>
            </a:r>
            <a:r>
              <a:rPr sz="2000" spc="-2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шею</a:t>
            </a:r>
          </a:p>
          <a:p>
            <a:pPr marL="2514879" marR="0">
              <a:lnSpc>
                <a:spcPts val="2088"/>
              </a:lnSpc>
              <a:spcBef>
                <a:spcPts val="79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вот</a:t>
            </a:r>
            <a:r>
              <a:rPr sz="2000" spc="-15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так;</a:t>
            </a:r>
            <a:r>
              <a:rPr sz="2000" spc="-25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вот так,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963545" y="3345290"/>
            <a:ext cx="1736863" cy="303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Чистим</a:t>
            </a:r>
            <a:r>
              <a:rPr sz="2000" spc="-14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зубки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874351" y="3345290"/>
            <a:ext cx="2130647" cy="303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Вот так , вот</a:t>
            </a:r>
            <a:r>
              <a:rPr sz="2000" spc="-2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так.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419344" y="3710794"/>
            <a:ext cx="3501106" cy="1035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Мы</a:t>
            </a:r>
            <a:r>
              <a:rPr sz="2000" spc="-2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помылись,</a:t>
            </a:r>
            <a:r>
              <a:rPr sz="2000" spc="-3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как</a:t>
            </a:r>
            <a:r>
              <a:rPr sz="2000" spc="-2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большие,</a:t>
            </a:r>
          </a:p>
          <a:p>
            <a:pPr marL="795530" marR="0">
              <a:lnSpc>
                <a:spcPts val="2088"/>
              </a:lnSpc>
              <a:spcBef>
                <a:spcPts val="793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Вот мы</a:t>
            </a:r>
            <a:r>
              <a:rPr sz="2000" spc="-2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чистые</a:t>
            </a:r>
            <a:r>
              <a:rPr sz="2000" spc="-31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какие!</a:t>
            </a:r>
          </a:p>
          <a:p>
            <a:pPr marL="848870" marR="0">
              <a:lnSpc>
                <a:spcPts val="2088"/>
              </a:lnSpc>
              <a:spcBef>
                <a:spcPts val="79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Посмотри,</a:t>
            </a:r>
            <a:r>
              <a:rPr sz="2000" spc="-50" dirty="0">
                <a:solidFill>
                  <a:srgbClr val="CC00CC"/>
                </a:solidFill>
                <a:latin typeface="FATITE+ArialMT"/>
                <a:cs typeface="FATITE+ArialMT"/>
              </a:rPr>
              <a:t> </a:t>
            </a:r>
            <a:r>
              <a:rPr sz="2000" dirty="0">
                <a:solidFill>
                  <a:srgbClr val="CC00CC"/>
                </a:solidFill>
                <a:latin typeface="FATITE+ArialMT"/>
                <a:cs typeface="FATITE+ArialMT"/>
              </a:rPr>
              <a:t>посмотри!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9885" y="3140968"/>
            <a:ext cx="7455214" cy="20646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7735" marR="0">
              <a:lnSpc>
                <a:spcPts val="7504"/>
              </a:lnSpc>
              <a:spcBef>
                <a:spcPts val="0"/>
              </a:spcBef>
              <a:spcAft>
                <a:spcPts val="0"/>
              </a:spcAft>
            </a:pPr>
            <a:r>
              <a:rPr sz="72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Спасибо</a:t>
            </a:r>
            <a:r>
              <a:rPr sz="7200" spc="1321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72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за</a:t>
            </a:r>
          </a:p>
          <a:p>
            <a:pPr marL="1373098" marR="0">
              <a:lnSpc>
                <a:spcPts val="7504"/>
              </a:lnSpc>
              <a:spcBef>
                <a:spcPts val="1137"/>
              </a:spcBef>
              <a:spcAft>
                <a:spcPts val="0"/>
              </a:spcAft>
            </a:pPr>
            <a:r>
              <a:rPr lang="ru-RU" sz="72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в</a:t>
            </a:r>
            <a:r>
              <a:rPr sz="7200" dirty="0" err="1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ни</a:t>
            </a:r>
            <a:r>
              <a:rPr lang="ru-RU" sz="7200" dirty="0" smtClean="0">
                <a:solidFill>
                  <a:srgbClr val="CC00CC"/>
                </a:solidFill>
                <a:latin typeface="ISSGLL+ComicSansMS-Bold"/>
                <a:cs typeface="ISSGLL+ComicSansMS-Bold"/>
              </a:rPr>
              <a:t>мание!</a:t>
            </a:r>
            <a:endParaRPr sz="7200" dirty="0">
              <a:solidFill>
                <a:srgbClr val="CC00CC"/>
              </a:solidFill>
              <a:latin typeface="ISSGLL+ComicSansMS-Bold"/>
              <a:cs typeface="ISSGLL+ComicSansMS-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30423" y="743997"/>
            <a:ext cx="4103361" cy="408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15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CC00CC"/>
                </a:solidFill>
                <a:latin typeface="HHSHNP+MonotypeCorsiva"/>
                <a:cs typeface="HHSHNP+MonotypeCorsiva"/>
              </a:rPr>
              <a:t>«</a:t>
            </a: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Всем</a:t>
            </a:r>
            <a:r>
              <a:rPr sz="2000" spc="348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72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известно</a:t>
            </a:r>
            <a:r>
              <a:rPr sz="2000" spc="535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и</a:t>
            </a:r>
            <a:r>
              <a:rPr sz="2000" spc="367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49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понятно,</a:t>
            </a:r>
            <a:r>
              <a:rPr sz="2000" spc="47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284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Что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46604" y="1188576"/>
            <a:ext cx="4257074" cy="608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spc="31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здоровым</a:t>
            </a:r>
            <a:r>
              <a:rPr sz="2000" spc="384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б</a:t>
            </a:r>
            <a:r>
              <a:rPr sz="2000" spc="-497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196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ыть</a:t>
            </a:r>
            <a:r>
              <a:rPr sz="2000" spc="524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66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приятно.</a:t>
            </a:r>
            <a:r>
              <a:rPr sz="2000" spc="482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17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Только</a:t>
            </a:r>
          </a:p>
          <a:p>
            <a:pPr marL="1336801" marR="0">
              <a:lnSpc>
                <a:spcPts val="2088"/>
              </a:lnSpc>
              <a:spcBef>
                <a:spcPts val="31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надо</a:t>
            </a:r>
            <a:r>
              <a:rPr sz="2000" spc="478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93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знать.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276851" y="1798176"/>
            <a:ext cx="2814724" cy="303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Как</a:t>
            </a:r>
            <a:r>
              <a:rPr sz="2000" spc="355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31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здоровым</a:t>
            </a:r>
            <a:r>
              <a:rPr sz="2000" spc="384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spc="-241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стать</a:t>
            </a:r>
            <a:r>
              <a:rPr sz="2000" spc="-497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 </a:t>
            </a:r>
            <a:r>
              <a:rPr sz="2000" dirty="0">
                <a:solidFill>
                  <a:srgbClr val="CC00CC"/>
                </a:solidFill>
                <a:latin typeface="OMDGHD+ComicSansMS-BoldItalic"/>
                <a:cs typeface="OMDGHD+ComicSansMS-BoldItalic"/>
              </a:rPr>
              <a:t>»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54291" y="6630937"/>
            <a:ext cx="1778607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Prezentacii.com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53386" cy="629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2454" y="697745"/>
            <a:ext cx="4949624" cy="355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Что же</a:t>
            </a:r>
            <a:r>
              <a:rPr sz="2400" spc="-11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делать,</a:t>
            </a:r>
            <a:r>
              <a:rPr sz="24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чтобы</a:t>
            </a:r>
            <a:r>
              <a:rPr sz="2400" spc="-12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не болеть?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5713" y="645015"/>
            <a:ext cx="3990132" cy="630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Там, где</a:t>
            </a:r>
            <a:r>
              <a:rPr sz="2000" spc="-17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грязь, живут</a:t>
            </a:r>
            <a:r>
              <a:rPr sz="2000" spc="-18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микробы.</a:t>
            </a:r>
          </a:p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Мелкие</a:t>
            </a:r>
            <a:r>
              <a:rPr sz="2000" spc="23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Comic Sans MS"/>
                <a:cs typeface="Comic Sans MS"/>
              </a:rPr>
              <a:t>-</a:t>
            </a:r>
            <a:r>
              <a:rPr sz="2000" spc="107" dirty="0">
                <a:solidFill>
                  <a:srgbClr val="CC00CC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не</a:t>
            </a:r>
            <a:r>
              <a:rPr sz="2000" spc="12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увидать.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5713" y="1315575"/>
            <a:ext cx="3549281" cy="608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Их,</a:t>
            </a:r>
            <a:r>
              <a:rPr sz="2000" spc="-15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микробов, очень</a:t>
            </a:r>
            <a:r>
              <a:rPr sz="2000" spc="21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много,</a:t>
            </a:r>
          </a:p>
          <a:p>
            <a:pPr marL="0" marR="0">
              <a:lnSpc>
                <a:spcPts val="2090"/>
              </a:lnSpc>
              <a:spcBef>
                <a:spcPts val="309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Невозможно</a:t>
            </a:r>
            <a:r>
              <a:rPr sz="2000" spc="15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сосчитать.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5713" y="1986518"/>
            <a:ext cx="3548347" cy="14006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Мельче комаров</a:t>
            </a:r>
            <a:r>
              <a:rPr sz="2000" spc="2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и мошек</a:t>
            </a:r>
          </a:p>
          <a:p>
            <a:pPr marL="76200" marR="0">
              <a:lnSpc>
                <a:spcPts val="2792"/>
              </a:lnSpc>
              <a:spcBef>
                <a:spcPts val="212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В много</a:t>
            </a:r>
            <a:r>
              <a:rPr sz="2000" dirty="0">
                <a:solidFill>
                  <a:srgbClr val="CC00CC"/>
                </a:solidFill>
                <a:latin typeface="Comic Sans MS"/>
                <a:cs typeface="Comic Sans MS"/>
              </a:rPr>
              <a:t>-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много тысяч</a:t>
            </a:r>
            <a:r>
              <a:rPr sz="2000" spc="-21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раз.</a:t>
            </a:r>
          </a:p>
          <a:p>
            <a:pPr marL="0" marR="0">
              <a:lnSpc>
                <a:spcPts val="2088"/>
              </a:lnSpc>
              <a:spcBef>
                <a:spcPts val="616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Тьма невидимых</a:t>
            </a:r>
            <a:r>
              <a:rPr sz="2000" spc="15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зверюшек</a:t>
            </a:r>
          </a:p>
          <a:p>
            <a:pPr marL="0" marR="0">
              <a:lnSpc>
                <a:spcPts val="2090"/>
              </a:lnSpc>
              <a:spcBef>
                <a:spcPts val="789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Жить</a:t>
            </a:r>
            <a:r>
              <a:rPr sz="20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предпочитают в нас.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2520" y="413011"/>
            <a:ext cx="8011582" cy="7215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Ребята,</a:t>
            </a:r>
            <a:r>
              <a:rPr sz="24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что</a:t>
            </a:r>
            <a:r>
              <a:rPr sz="24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нужно</a:t>
            </a:r>
            <a:r>
              <a:rPr sz="24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делать,</a:t>
            </a:r>
            <a:r>
              <a:rPr sz="2400" spc="-10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чтобы</a:t>
            </a:r>
            <a:r>
              <a:rPr sz="2400" spc="-12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не стать</a:t>
            </a:r>
            <a:r>
              <a:rPr sz="2400" spc="-11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похожим на</a:t>
            </a:r>
          </a:p>
          <a:p>
            <a:pPr marL="2708503" marR="0">
              <a:lnSpc>
                <a:spcPts val="2503"/>
              </a:lnSpc>
              <a:spcBef>
                <a:spcPts val="377"/>
              </a:spcBef>
              <a:spcAft>
                <a:spcPts val="0"/>
              </a:spcAft>
            </a:pPr>
            <a:r>
              <a:rPr sz="2400" dirty="0">
                <a:solidFill>
                  <a:srgbClr val="CC00CC"/>
                </a:solidFill>
                <a:latin typeface="GBNFVK+ComicSansMS"/>
                <a:cs typeface="GBNFVK+ComicSansMS"/>
              </a:rPr>
              <a:t>этого мальчика?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23531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91781" y="815196"/>
            <a:ext cx="2844935" cy="9131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8934" marR="0">
              <a:lnSpc>
                <a:spcPts val="208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«Надо, надо</a:t>
            </a:r>
          </a:p>
          <a:p>
            <a:pPr marL="0" marR="0">
              <a:lnSpc>
                <a:spcPts val="2090"/>
              </a:lnSpc>
              <a:spcBef>
                <a:spcPts val="309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умываться</a:t>
            </a:r>
            <a:r>
              <a:rPr sz="2000" spc="-14" dirty="0">
                <a:solidFill>
                  <a:srgbClr val="CC00CC"/>
                </a:solidFill>
                <a:latin typeface="GBNFVK+ComicSansMS"/>
                <a:cs typeface="GBNFVK+ComicSansMS"/>
              </a:rPr>
              <a:t> </a:t>
            </a: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по утрам и</a:t>
            </a:r>
          </a:p>
          <a:p>
            <a:pPr marL="745237" marR="0">
              <a:lnSpc>
                <a:spcPts val="2088"/>
              </a:lnSpc>
              <a:spcBef>
                <a:spcPts val="313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вечерам!»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8640" y="552557"/>
            <a:ext cx="3431886" cy="1285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796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Мама</a:t>
            </a:r>
            <a:r>
              <a:rPr sz="2000" spc="358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сделала</a:t>
            </a:r>
            <a:r>
              <a:rPr sz="2000" spc="35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укладку</a:t>
            </a:r>
            <a:r>
              <a:rPr sz="2000" spc="35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b="1" dirty="0">
                <a:solidFill>
                  <a:srgbClr val="CC00CC"/>
                </a:solidFill>
                <a:latin typeface="Comic Sans MS"/>
                <a:cs typeface="Comic Sans MS"/>
              </a:rPr>
              <a:t>-</a:t>
            </a:r>
          </a:p>
          <a:p>
            <a:pPr marL="0" marR="0">
              <a:lnSpc>
                <a:spcPts val="2088"/>
              </a:lnSpc>
              <a:spcBef>
                <a:spcPts val="137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Причесала</a:t>
            </a:r>
            <a:r>
              <a:rPr sz="2000" spc="34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кудри</a:t>
            </a:r>
            <a:r>
              <a:rPr sz="2000" spc="366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гладко,</a:t>
            </a:r>
          </a:p>
          <a:p>
            <a:pPr marL="0" marR="0">
              <a:lnSpc>
                <a:spcPts val="2088"/>
              </a:lnSpc>
              <a:spcBef>
                <a:spcPts val="31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Ну</a:t>
            </a:r>
            <a:r>
              <a:rPr sz="2000" spc="361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и</a:t>
            </a:r>
            <a:r>
              <a:rPr sz="2000" spc="363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я</a:t>
            </a:r>
            <a:r>
              <a:rPr sz="2000" spc="361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возьму</a:t>
            </a:r>
            <a:r>
              <a:rPr sz="2000" spc="368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расческу,</a:t>
            </a:r>
          </a:p>
          <a:p>
            <a:pPr marL="0" marR="0">
              <a:lnSpc>
                <a:spcPts val="2088"/>
              </a:lnSpc>
              <a:spcBef>
                <a:spcPts val="31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Тоже</a:t>
            </a:r>
            <a:r>
              <a:rPr sz="2000" spc="34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сделаю</a:t>
            </a:r>
            <a:r>
              <a:rPr sz="2000" spc="346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прическу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737227" y="619868"/>
            <a:ext cx="3207370" cy="1219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У</a:t>
            </a:r>
            <a:r>
              <a:rPr sz="2000" spc="363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меня</a:t>
            </a:r>
            <a:r>
              <a:rPr sz="2000" spc="372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зубная</a:t>
            </a:r>
            <a:r>
              <a:rPr sz="2000" spc="362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щетка</a:t>
            </a:r>
          </a:p>
          <a:p>
            <a:pPr marL="109725" marR="0">
              <a:lnSpc>
                <a:spcPts val="2088"/>
              </a:lnSpc>
              <a:spcBef>
                <a:spcPts val="313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Она</a:t>
            </a:r>
            <a:r>
              <a:rPr sz="2000" spc="37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чистит</a:t>
            </a:r>
            <a:r>
              <a:rPr sz="2000" spc="32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зубы</a:t>
            </a:r>
            <a:r>
              <a:rPr sz="2000" spc="346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ловко</a:t>
            </a:r>
          </a:p>
          <a:p>
            <a:pPr marL="0" marR="0">
              <a:lnSpc>
                <a:spcPts val="2088"/>
              </a:lnSpc>
              <a:spcBef>
                <a:spcPts val="311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Раз</a:t>
            </a:r>
            <a:r>
              <a:rPr sz="2000" spc="348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за</a:t>
            </a:r>
            <a:r>
              <a:rPr sz="2000" spc="366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разом</a:t>
            </a:r>
            <a:r>
              <a:rPr sz="2000" spc="377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веселей</a:t>
            </a:r>
          </a:p>
          <a:p>
            <a:pPr marL="109725" marR="0">
              <a:lnSpc>
                <a:spcPts val="2088"/>
              </a:lnSpc>
              <a:spcBef>
                <a:spcPts val="323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Мои</a:t>
            </a:r>
            <a:r>
              <a:rPr sz="2000" spc="364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зубы</a:t>
            </a:r>
            <a:r>
              <a:rPr sz="2000" spc="343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все</a:t>
            </a:r>
            <a:r>
              <a:rPr sz="2000" spc="349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 </a:t>
            </a:r>
            <a:r>
              <a:rPr sz="2000" dirty="0">
                <a:solidFill>
                  <a:srgbClr val="CC00CC"/>
                </a:solidFill>
                <a:latin typeface="ISSGLL+ComicSansMS-Bold"/>
                <a:cs typeface="ISSGLL+ComicSansMS-Bold"/>
              </a:rPr>
              <a:t>белей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12921" y="476612"/>
            <a:ext cx="2671186" cy="303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CC00CC"/>
                </a:solidFill>
                <a:latin typeface="GBNFVK+ComicSansMS"/>
                <a:cs typeface="GBNFVK+ComicSansMS"/>
              </a:rPr>
              <a:t>Содержать в чистоте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224</Words>
  <Application>Microsoft Office PowerPoint</Application>
  <PresentationFormat>Экран (4:3)</PresentationFormat>
  <Paragraphs>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Times New Roman</vt:lpstr>
      <vt:lpstr>Calibri</vt:lpstr>
      <vt:lpstr>HHSHNP+MonotypeCorsiva</vt:lpstr>
      <vt:lpstr>ISSGLL+ComicSansMS-Bold</vt:lpstr>
      <vt:lpstr>GBNFVK+ComicSansMS</vt:lpstr>
      <vt:lpstr>OMDGHD+ComicSansMS-BoldItalic</vt:lpstr>
      <vt:lpstr>FATITE+ArialMT</vt:lpstr>
      <vt:lpstr>Comic Sans MS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Windows User</cp:lastModifiedBy>
  <cp:revision>2</cp:revision>
  <dcterms:modified xsi:type="dcterms:W3CDTF">2025-10-15T18:42:42Z</dcterms:modified>
</cp:coreProperties>
</file>