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34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0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97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23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65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102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95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5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20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400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813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616C3-9760-440F-B0F8-AC11E7F85EA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186A8-6468-4C81-9584-FBFCFB9C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wav"/><Relationship Id="rId7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5" Type="http://schemas.microsoft.com/office/2007/relationships/media" Target="../media/media3.wav"/><Relationship Id="rId10" Type="http://schemas.openxmlformats.org/officeDocument/2006/relationships/image" Target="../media/image4.png"/><Relationship Id="rId4" Type="http://schemas.openxmlformats.org/officeDocument/2006/relationships/audio" Target="../media/media2.wav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5.wav"/><Relationship Id="rId7" Type="http://schemas.openxmlformats.org/officeDocument/2006/relationships/image" Target="../media/image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7.wav"/><Relationship Id="rId7" Type="http://schemas.openxmlformats.org/officeDocument/2006/relationships/image" Target="../media/image9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0.wav"/><Relationship Id="rId7" Type="http://schemas.openxmlformats.org/officeDocument/2006/relationships/image" Target="../media/image11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«Путешествие с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Монеточкой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 стране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Экономике»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(для детей старшей группы)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5373216"/>
            <a:ext cx="4712568" cy="105767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Попович Л.А.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8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8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6672"/>
            <a:ext cx="480935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34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59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376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3784278" cy="383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79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28"/>
            <a:ext cx="9361040" cy="703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774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786187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96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786187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81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9817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61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1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12</Words>
  <Application>Microsoft Office PowerPoint</Application>
  <PresentationFormat>Экран (4:3)</PresentationFormat>
  <Paragraphs>2</Paragraphs>
  <Slides>7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«Путешествие с Монеточкой по стране Экономике» (для детей старшей группы)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</cp:revision>
  <dcterms:created xsi:type="dcterms:W3CDTF">2024-11-25T17:19:31Z</dcterms:created>
  <dcterms:modified xsi:type="dcterms:W3CDTF">2024-11-25T18:32:45Z</dcterms:modified>
</cp:coreProperties>
</file>