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1" r:id="rId2"/>
    <p:sldId id="305" r:id="rId3"/>
    <p:sldId id="302" r:id="rId4"/>
    <p:sldId id="306" r:id="rId5"/>
    <p:sldId id="309" r:id="rId6"/>
    <p:sldId id="307" r:id="rId7"/>
    <p:sldId id="303" r:id="rId8"/>
    <p:sldId id="310" r:id="rId9"/>
    <p:sldId id="311" r:id="rId10"/>
    <p:sldId id="262" r:id="rId11"/>
    <p:sldId id="313" r:id="rId12"/>
    <p:sldId id="314" r:id="rId13"/>
    <p:sldId id="312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6" r:id="rId24"/>
  </p:sldIdLst>
  <p:sldSz cx="9144000" cy="6858000" type="screen4x3"/>
  <p:notesSz cx="6858000" cy="91440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2D404E1-FB84-49EC-8BE0-44F9821105A9}">
          <p14:sldIdLst>
            <p14:sldId id="301"/>
            <p14:sldId id="305"/>
            <p14:sldId id="302"/>
            <p14:sldId id="306"/>
            <p14:sldId id="309"/>
            <p14:sldId id="307"/>
            <p14:sldId id="303"/>
            <p14:sldId id="310"/>
            <p14:sldId id="311"/>
            <p14:sldId id="262"/>
            <p14:sldId id="313"/>
            <p14:sldId id="314"/>
            <p14:sldId id="312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6"/>
          </p14:sldIdLst>
        </p14:section>
        <p14:section name="Раздел без заголовка" id="{D45B86CF-0173-4570-88E5-B0A7533D927E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>
        <p:scale>
          <a:sx n="89" d="100"/>
          <a:sy n="89" d="100"/>
        </p:scale>
        <p:origin x="-1214" y="5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506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EF1AB-EFFD-4733-BAA2-276500D5D652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B5838A-5B0B-4B6C-B5C7-A2AFDAF5E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63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832062"/>
            <a:ext cx="7200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ker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казенное дошкольное  образовательное  учреждение  детский  сад  «Сказка</a:t>
            </a:r>
            <a:r>
              <a:rPr lang="ru-RU" altLang="ru-RU" sz="2000" kern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г. Тайшета</a:t>
            </a:r>
          </a:p>
          <a:p>
            <a:endParaRPr lang="ru-RU" sz="2000" b="1" i="1" ker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опыта работы по теме: </a:t>
            </a:r>
            <a:endParaRPr lang="ru-RU" sz="240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финансовой грамотности у дошкольников старшего возраста через организацию различных видов детской деятельности</a:t>
            </a:r>
            <a:r>
              <a:rPr lang="ru-RU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3967" y="4077072"/>
            <a:ext cx="435818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39725" algn="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indent="-339725" algn="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квалификационной категории: </a:t>
            </a:r>
            <a:endParaRPr lang="ru-RU" sz="2000" b="1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39725" algn="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Михайлюта</a:t>
            </a:r>
            <a:r>
              <a:rPr lang="ru-RU" altLang="ru-RU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 </a:t>
            </a:r>
            <a:r>
              <a:rPr lang="ru-RU" altLang="ru-RU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Петровна</a:t>
            </a:r>
          </a:p>
          <a:p>
            <a:pPr algn="r"/>
            <a:r>
              <a:rPr lang="ru-RU" sz="20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5696" y="5771584"/>
            <a:ext cx="1416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24.03.2022 г.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8832" y="3385131"/>
            <a:ext cx="2011969" cy="2350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6536" cy="6525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43608" y="764704"/>
            <a:ext cx="71287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МКОУ «Одоевская СОШ имени В.Д. Успенского» структурное подразделение детский сад «Березка»</a:t>
            </a:r>
          </a:p>
          <a:p>
            <a:pPr lvl="0" algn="ctr"/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опыта работы по теме: </a:t>
            </a:r>
          </a:p>
          <a:p>
            <a:pPr lvl="0"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«Экономическое воспитание старших дошкольников»</a:t>
            </a:r>
          </a:p>
          <a:p>
            <a:pPr lvl="0" algn="ctr"/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: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Макаричева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С.А.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99121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1" y="620688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200" b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финансов»</a:t>
            </a:r>
            <a:endParaRPr lang="ru-RU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Admin\Desktop\финансовая гр\фото\cdbf27d7-8563-4404-b1af-17e7fcce521b.jf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205462"/>
            <a:ext cx="5976663" cy="560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Admin\Desktop\финансовая гр\фото\f742bb1c-486e-4d93-9d2c-a5437465dd6b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87807" y="3005362"/>
            <a:ext cx="2806410" cy="374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Admin\Desktop\финансовая гр\фото\933974c2-952f-43e6-b907-2204a214105f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06" y="368660"/>
            <a:ext cx="351039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Admin\Desktop\финансовая гр\фото\a23d1837-2a9d-4414-ab82-4c374e769594.jf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81642" y="-279999"/>
            <a:ext cx="2865564" cy="382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dmin\Desktop\финансовая гр\фото\ec4803ca-6350-4d12-bdcd-02e7ba53c19c.jf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83668" y="3377483"/>
            <a:ext cx="2808313" cy="374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14093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548681"/>
            <a:ext cx="813690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денег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первые денежные единицы были весовыми мерами зерна- мина,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сикль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лира, фунт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островах Океании и у ряда племен индейцев Южной Америки деньгами служили ракушки и жемчужины.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Африке и Канаде -  бусы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Мексике- какао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Норвегии -  масло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Нигерии - соль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Германии -  кофе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Исландии  -сушеная рыба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Китай - чай</a:t>
            </a:r>
          </a:p>
        </p:txBody>
      </p:sp>
      <p:pic>
        <p:nvPicPr>
          <p:cNvPr id="5122" name="Picture 2" descr="C:\Users\Admin\Desktop\финансовая гр\фото\3259908c-6a34-440e-a474-5729a9ac57ef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67605"/>
            <a:ext cx="318635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920256"/>
            <a:ext cx="3384376" cy="2538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388967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32656"/>
            <a:ext cx="784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XI веке деньги стали обозначать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словом“куны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А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мелкие денежные единицы – словами “бела”, “лобки”,“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мордки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“ушки” и т.д.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Это были металлические бруски, кольца, лопаты,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топорики и даже бронзовые диски в виде шкур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животных. А какие же были преимущества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металлических денег перед другими? Они не портились, не занимали много места. А при сделках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легко делились на части.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самое главное – ими можно было расплачиваться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любой товар. Изготавливали их из серебра, золота, меди.</a:t>
            </a: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284984"/>
            <a:ext cx="3933123" cy="294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47288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2364"/>
            <a:ext cx="6436171" cy="5748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146516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76673"/>
            <a:ext cx="6318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 чеканят и печатают современные  деньги.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8" y="4149080"/>
            <a:ext cx="2698774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5" y="1159877"/>
            <a:ext cx="2723065" cy="2471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677" y="1052736"/>
            <a:ext cx="5767795" cy="5187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690201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764704"/>
            <a:ext cx="74168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Откуда берутся деньги?</a:t>
            </a:r>
          </a:p>
          <a:p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Прибыль-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работает сам, открывает свое дело, бизнес. В этом случае он может получать прибыль, а может и не получить.</a:t>
            </a:r>
          </a:p>
          <a:p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Заработная плата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найти подходящую работу и заключить Договор, где оговорено что и какого качества человек будет делать, размер оплаты его труда.  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Гонорар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заключить договор на продажу какого – то произведения и получить разовую выплату.</a:t>
            </a:r>
          </a:p>
        </p:txBody>
      </p:sp>
      <p:pic>
        <p:nvPicPr>
          <p:cNvPr id="9218" name="Picture 2" descr="C:\Users\Admin\Desktop\финансовая гр\фото\dd9058dd-6dda-4823-acc9-bab4d624f086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61936"/>
            <a:ext cx="4980553" cy="3735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5799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404664"/>
            <a:ext cx="63904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бюджет?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старонормандского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кошелек, сумка, мешок с деньгами)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Соотношение доходов и расходов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финансовый план семьи, бизнеса организации, государства на какой-то период времени.</a:t>
            </a:r>
          </a:p>
        </p:txBody>
      </p:sp>
      <p:pic>
        <p:nvPicPr>
          <p:cNvPr id="10242" name="Picture 2" descr="C:\Users\Admin\Desktop\финансовая гр\фото\https-fs00-infourok-ru-images-doc-320-319465-img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132856"/>
            <a:ext cx="637040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96169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620688"/>
            <a:ext cx="6390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основ финансовой грамотности у дошкольников старшего возраста через организацию различных видов детской деятельности»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3" descr="C:\Users\Admin\Desktop\финансовая гр\фото\e6d5efd1-a1d0-4ad0-ae5d-352c69cab058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984680"/>
            <a:ext cx="3096344" cy="412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Admin\Desktop\финансовая гр\фото\dbc76dad-eaa6-40fc-a35a-43ada90a8f92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618" y="2058767"/>
            <a:ext cx="5307044" cy="39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93000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620688"/>
            <a:ext cx="6390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основ финансовой грамотности у дошкольников старшего возраста через организацию различных видов детской деятельности»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:\Users\Admin\AppData\Local\Temp\{83B7632E-7F16-49B4-AC8A-BF9E947586B6}.t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37" y="1539988"/>
            <a:ext cx="4582054" cy="343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80338" y="1119177"/>
            <a:ext cx="3490232" cy="4224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759820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832062"/>
            <a:ext cx="7200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ker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казенное дошкольное  образовательное  учреждение  детский  сад  «Сказка</a:t>
            </a:r>
            <a:r>
              <a:rPr lang="ru-RU" altLang="ru-RU" sz="2000" kern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г. Тайшета</a:t>
            </a:r>
          </a:p>
          <a:p>
            <a:endParaRPr lang="ru-RU" sz="2000" b="1" i="1" ker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опыта работы по теме: </a:t>
            </a:r>
            <a:endParaRPr lang="ru-RU" sz="240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финансовой грамотности у дошкольников старшего возраста через организацию различных видов детской деятельности</a:t>
            </a:r>
            <a:r>
              <a:rPr lang="ru-RU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3967" y="4077072"/>
            <a:ext cx="435818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39725" algn="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indent="-339725" algn="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квалификационной категории: </a:t>
            </a:r>
            <a:endParaRPr lang="ru-RU" sz="2000" b="1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39725" algn="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Михайлюта</a:t>
            </a:r>
            <a:r>
              <a:rPr lang="ru-RU" altLang="ru-RU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 </a:t>
            </a:r>
            <a:r>
              <a:rPr lang="ru-RU" altLang="ru-RU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Петровна</a:t>
            </a:r>
          </a:p>
          <a:p>
            <a:pPr algn="r"/>
            <a:r>
              <a:rPr lang="ru-RU" sz="20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5696" y="5771584"/>
            <a:ext cx="1416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24.03.2022 г.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8832" y="3385131"/>
            <a:ext cx="2011969" cy="2350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6536" cy="6525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5"/>
          <a:srcRect l="38499" t="27001" r="39467" b="18368"/>
          <a:stretch/>
        </p:blipFill>
        <p:spPr bwMode="auto">
          <a:xfrm>
            <a:off x="103621" y="610911"/>
            <a:ext cx="2016224" cy="26517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23728" y="620688"/>
            <a:ext cx="5400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Недостаточный уровень финансовой грамотности мешает родителям привить детям правильные навыки по управлению финансами, сформировать систему позитивных установок, которая позволит им в будущем принимать грамотные решения. Под словом «финансы» в данном конкретном случае следует понимать всю совокупность личных и семейных денежных средств, которыми будет распоряжаться человек в течение жизни.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Нередко родители  жалуются,  что  дети  не  знают  цену  деньгам,  не  ценят  и не берегут вещи, игрушки, требуют дорогих подарков. Включение в образовательную деятельность ДОО основ экономического воспитания может помочь родителям в решении этой воспитательной задачи. 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60165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620688"/>
            <a:ext cx="6390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основ финансовой грамотности у дошкольников старшего возраста через организацию различных видов детской деятельности»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C:\Users\Admin\Desktop\финансовая гр\фото\33b6f120-1d98-4b41-b3cb-af1de02bdfc1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2744754" cy="486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Admin\Desktop\финансовая гр\фото\6e235c24-0fda-4018-8a5c-474f092c9d7d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60848"/>
            <a:ext cx="5076056" cy="380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47681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632" y="764705"/>
            <a:ext cx="55983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художественной литературы и фольклора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Чуковский  «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Федорино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горе», «Муха  Цокотуха»;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Галлиев Ш. «Три копейки  на покупку», «Волшебное  кольцо»;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Романов  «Чудеса в кошельке»;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Английская  сказка  «Три  поросёнка»;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Михалков  «Как  старик  корову  продавал».</a:t>
            </a:r>
          </a:p>
        </p:txBody>
      </p:sp>
      <p:pic>
        <p:nvPicPr>
          <p:cNvPr id="14339" name="Picture 3" descr="C:\Users\Admin\Desktop\финансовая гр\фото\5fb538fd-8cbf-41f3-a41a-d28d7a80e456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170" y="2708920"/>
            <a:ext cx="2916324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Admin\Desktop\финансовая гр\фото\6504e5cb-35d7-4e34-a201-620f9a33a2fc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3414578"/>
            <a:ext cx="3006763" cy="400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75659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32656"/>
            <a:ext cx="63904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Мультфильмы СМЕШАРИКИ «Финансовая грамотность. Благородное дело». Проблема «Где могут вырасти деньги?».  Мультфильмы из серии «Азбука денег тетушки Совы - Работа и зарплата». Проблема «Как помочь ребятам вырасти богатыми?» </a:t>
            </a:r>
          </a:p>
        </p:txBody>
      </p:sp>
      <p:pic>
        <p:nvPicPr>
          <p:cNvPr id="15362" name="Picture 2" descr="C:\Users\Admin\Desktop\финансовая гр\фото\9779c285-1c33-4e55-97c9-41046a054626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28800"/>
            <a:ext cx="6566613" cy="492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38235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4419600" cy="4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4375188"/>
            <a:ext cx="4896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 </a:t>
            </a:r>
          </a:p>
          <a:p>
            <a:pPr algn="just"/>
            <a:r>
              <a:rPr lang="ru-RU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  <a:p>
            <a:pPr algn="just"/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4" descr="C:\Users\Admin\AppData\Local\Temp\{4B094462-4F37-4E0A-97BD-ABF5EDC2E0E5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490" y="296652"/>
            <a:ext cx="459051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100120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548680"/>
            <a:ext cx="792088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  <a:p>
            <a:pPr algn="just"/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Недостаточный уровень финансовой грамотности мешает родителям привить детям правильные навыки по управлению финансами, сформировать систему позитивных установок, которая позволит им в будущем принимать грамотные решения. Под словом «финансы» в данном конкретном случае следует понимать всю совокупность личных и семейных денежных средств, которыми будет распоряжаться человек в течение жизни.</a:t>
            </a:r>
          </a:p>
          <a:p>
            <a:pPr algn="just"/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Нередко родители  жалуются,  что  дети  не  знают  цену  деньгам,  не  ценят  и не берегут вещи, игрушки, требуют дорогих подарков. Включение в образовательную деятельность ДОО основ экономического воспитания может помочь родителям в решении этой воспитательной задачи. </a:t>
            </a:r>
            <a:endParaRPr lang="ru-RU" sz="2400" b="1" i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6768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476673"/>
            <a:ext cx="5886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отношение к деньгам закладывается в детстве.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С точки зрения включения экономического воспитания в образовательную деятельность дошкольников 5-7 лет речь не идет и не может идти о полноценных знаниях, умениях или навыках рационального обращения с деньгами. Однако именно этот возраст является самым продуктивным в плане заложения таких индивидуально-психологических особенностей личности, как ответственность, бережливость, сила воли, которые в дальнейшем будут необходимы для воспитания финансово грамотного гражданина.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01" y="3868367"/>
            <a:ext cx="4164991" cy="2603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Admin\Desktop\финансовая гр\фото\9b67bca4-650c-4a8d-807c-ace3bbc60d51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81137"/>
            <a:ext cx="2603587" cy="269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23171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548680"/>
            <a:ext cx="792088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  <a:p>
            <a:pPr algn="just"/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Недостаточный уровень финансовой грамотности мешает родителям привить детям правильные навыки по управлению финансами, сформировать систему позитивных установок, которая позволит им в будущем принимать грамотные решения. Под словом «финансы» в данном конкретном случае следует понимать всю совокупность личных и семейных денежных средств, которыми будет распоряжаться человек в течение жизни.</a:t>
            </a:r>
          </a:p>
          <a:p>
            <a:pPr algn="just"/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Нередко родители  жалуются,  что  дети  не  знают  цену  деньгам,  не  ценят  и не берегут вещи, игрушки, требуют дорогих подарков. Включение в образовательную деятельность ДОО основ экономического воспитания может помочь родителям в решении этой воспитательной задачи. </a:t>
            </a:r>
            <a:endParaRPr lang="ru-RU" sz="2400" b="1" i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5" y="89249"/>
            <a:ext cx="9144000" cy="6768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0" y="332656"/>
            <a:ext cx="624644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Содействие формированию первичных социальных компетенций воспитанников в сфере личных и семейных финансов.</a:t>
            </a:r>
          </a:p>
        </p:txBody>
      </p:sp>
      <p:pic>
        <p:nvPicPr>
          <p:cNvPr id="6" name="Picture 2" descr="C:\Users\Admin\Desktop\финансовая гр\фото\b80a190e-f1f0-4f03-9825-46fc056f15bf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60848"/>
            <a:ext cx="5904656" cy="465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15792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832062"/>
            <a:ext cx="7200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ker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казенное дошкольное  образовательное  учреждение  детский  сад  «Сказка</a:t>
            </a:r>
            <a:r>
              <a:rPr lang="ru-RU" altLang="ru-RU" sz="2000" kern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г. Тайшета</a:t>
            </a:r>
          </a:p>
          <a:p>
            <a:endParaRPr lang="ru-RU" sz="2000" b="1" i="1" ker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опыта работы по теме: </a:t>
            </a:r>
            <a:endParaRPr lang="ru-RU" sz="240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финансовой грамотности у дошкольников старшего возраста через организацию различных видов детской деятельности</a:t>
            </a:r>
            <a:r>
              <a:rPr lang="ru-RU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3967" y="4077072"/>
            <a:ext cx="435818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39725" algn="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indent="-339725" algn="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квалификационной категории: </a:t>
            </a:r>
            <a:endParaRPr lang="ru-RU" sz="2000" b="1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39725" algn="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Михайлюта</a:t>
            </a:r>
            <a:r>
              <a:rPr lang="ru-RU" altLang="ru-RU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 </a:t>
            </a:r>
            <a:r>
              <a:rPr lang="ru-RU" altLang="ru-RU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Петровна</a:t>
            </a:r>
          </a:p>
          <a:p>
            <a:pPr algn="r"/>
            <a:r>
              <a:rPr lang="ru-RU" sz="20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5696" y="5771584"/>
            <a:ext cx="1416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24.03.2022 г.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8832" y="3385131"/>
            <a:ext cx="2011969" cy="2350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298" y="336589"/>
            <a:ext cx="9396536" cy="6525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9552" y="692696"/>
            <a:ext cx="799288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дошкольникам первичные финансовые и экономические представления; 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Обогатить словарный	запас дошкольников основными финансово- экономическими понятиями, соответствующими их возрасту;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Способствовать формированию разумных	 экономических потребностей, умению соизмерять потребности с реальными возможностями их удовлетворения;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Стимулировать мотивацию к бережливости, накоплению, полезным тратам; Положить начало формированию финансово экономического мышления; 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основных качеств по умению принятия самостоятельных решений;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умение рационально организовывать свою трудовую деятельность.</a:t>
            </a:r>
          </a:p>
          <a:p>
            <a:pPr>
              <a:buFont typeface="Wingdings" pitchFamily="2" charset="2"/>
              <a:buChar char="v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601157"/>
            <a:ext cx="2812123" cy="2135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270868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6536" cy="6525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83967" y="4077072"/>
            <a:ext cx="4358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5696" y="577158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653" y="3812679"/>
            <a:ext cx="2011969" cy="2350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123728" y="620688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1028343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финансовая грамотность?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 знаний, который позволяет оценивать ситуацию и принимать решения относительно финансов- т.е. денежных средств.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Возможность вести учет доходов и расходов, избегать задолженности, планировать бюджет, создавать сбережения.</a:t>
            </a:r>
            <a:endParaRPr lang="ru-RU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средство обмена; люди    принимают     деньги  в    обмен    на    товары    и услуги, которые они предоставляют. 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Деньги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это      то,       что принимают      в     качестве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уплаты за товары, услуги.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Деньги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служат        также расчетной     единицей      или «мерой стоимости».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2404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07904" y="3861048"/>
            <a:ext cx="49685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2195513" y="1412875"/>
            <a:ext cx="1800225" cy="165576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148263" y="1412875"/>
            <a:ext cx="1800225" cy="17287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692696"/>
            <a:ext cx="19510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3105835"/>
            <a:ext cx="280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Банкноты или купюры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печатают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3105835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Монеты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чеканят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95536" y="3861048"/>
            <a:ext cx="3384376" cy="2160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48263" y="3912320"/>
            <a:ext cx="3312169" cy="210872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28209673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07904" y="3861048"/>
            <a:ext cx="49685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-39688"/>
            <a:ext cx="9394826" cy="68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988840"/>
            <a:ext cx="60126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ценность?</a:t>
            </a:r>
          </a:p>
          <a:p>
            <a:endParaRPr lang="ru-RU" sz="16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Продукты, предметы и услуги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люди создают в процессе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труда.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людей разные </a:t>
            </a:r>
            <a:r>
              <a:rPr lang="ru-RU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профессии.</a:t>
            </a:r>
          </a:p>
          <a:p>
            <a:pPr algn="just"/>
            <a:r>
              <a:rPr lang="ru-RU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Профессия-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 то, чему человек учится достаточно долго для того чтобы делать что-то </a:t>
            </a:r>
            <a:r>
              <a:rPr lang="ru-RU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важное и полезное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людей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высоком качестве. Тогда другие люди </a:t>
            </a:r>
            <a:r>
              <a:rPr lang="ru-RU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покупают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создаваемые продукты, предметы и услуги – обменивая их на деньги.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Соответственно сам человек покупает у других людей продукты, предметы и услуги которые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умеет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      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хочет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производить сам.</a:t>
            </a:r>
          </a:p>
        </p:txBody>
      </p:sp>
      <p:pic>
        <p:nvPicPr>
          <p:cNvPr id="5122" name="Picture 2" descr="C:\Users\Admin\Desktop\финансовая гр\фото\ec473b45-d095-4a50-9ab6-52e6272c0fd8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8191"/>
            <a:ext cx="4464496" cy="316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финансовая гр\фото\0acc7382-18e6-4faf-b3f3-e445e9b77580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" y="260647"/>
            <a:ext cx="412845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93753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0001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5796" y="-99392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07904" y="3861048"/>
            <a:ext cx="49685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-99392"/>
            <a:ext cx="9394826" cy="699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5796" y="764705"/>
            <a:ext cx="75625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СЛАВЕН ТРУДОМ!!!!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созидательный труд является одной из традиционных ценностей человеческой жизни.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	Ценностное отношение к социально значимому труду является одним из важнейших направлений социализации маленького ребенка и личностным фундаментом мотивации труда в более старшем возрасте.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19031"/>
            <a:ext cx="5922844" cy="4239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946744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</TotalTime>
  <Words>1156</Words>
  <Application>Microsoft Office PowerPoint</Application>
  <PresentationFormat>Экран (4:3)</PresentationFormat>
  <Paragraphs>132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Admin</cp:lastModifiedBy>
  <cp:revision>97</cp:revision>
  <dcterms:created xsi:type="dcterms:W3CDTF">2021-02-04T05:42:10Z</dcterms:created>
  <dcterms:modified xsi:type="dcterms:W3CDTF">2024-11-05T11:41:02Z</dcterms:modified>
</cp:coreProperties>
</file>