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5" r:id="rId3"/>
    <p:sldId id="316" r:id="rId4"/>
    <p:sldId id="312" r:id="rId5"/>
    <p:sldId id="314" r:id="rId6"/>
    <p:sldId id="317" r:id="rId7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E52C2-08A2-4D3C-984E-48C270D0F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C9BD39-55D1-4B17-975E-831177640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332AC1-3BE7-498C-A48B-C59E9948D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9E71B3-5D44-4135-AE7A-6BE56FE01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F19729-6B40-4FE9-9476-DE48E531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5AB04D-6873-40E8-A6C9-002304C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31AB74A-4F1E-45B1-84C2-B6E6ACFF9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78DCE0F-D744-4E00-9D9A-AE10452ED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B5010E-A33E-4CBC-9C36-9CE07575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0199DF-2588-48FF-BD92-30F6FA6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70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0ED4C13-3281-4C1B-BA3E-1DCD38CC9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57D5FAC-2D1F-4DC6-9265-3199AB4BB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86BB5D-1E43-400A-BA46-183DF6FBB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2AB085-9ED1-4526-8EB3-C834E9F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4B6831-B3F8-46BE-A0AA-C754A568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2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C924F8-A14D-48BC-AF2E-F20F1D1D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16CBF77-C7C2-4D36-A9D6-BC2894F56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1B68C7-5585-494B-BF5D-9E34D6E2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1A1B85-887F-4B0B-9752-6C269CF8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CE7E00-BB5E-4C8F-B3B6-AEF6DB62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92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0D3FF6-AE0E-452D-907E-D4A10ECB8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6FF5C29-6182-4FD4-97E7-5DCAFDEEB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7768E8-66E4-4039-B6BD-97CCDB62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05468D-5F54-4A74-8BCB-02E268CFA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93C32A-ED25-4E6D-B7B8-86945F8D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2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300FB3-F969-4ACF-BB0E-C41CCCD91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A71F5A-B0FC-4303-AEC8-53BC1F09E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8057E24-A4FA-4C83-B37A-F6E33DFD5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52D562-8D2A-482D-9F71-8DD0625D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8A876B-D86D-4BAE-B926-00889E47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415D03-4281-4FEE-A027-7DC1C2F41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55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B01DC1-F265-4800-8E82-D684F324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73E09D-8B60-4990-BC44-2EDEC525D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4CC4C4-520D-4265-BCF0-0BB5DCFE7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26073-3634-4D1C-9258-BF8DF930F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08C1DA-141F-424C-B1E3-BC4FEC6C9E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87EBDC-206F-4BF9-9D25-4B9D9F58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3A3FF7C-3002-4032-BD90-1E5FDD60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657FD5C-A6D1-48FD-9284-BF1F0AD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78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532373-33E5-4A5A-A41F-3E8037E0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CF2A8F-1904-4356-B133-4F68D607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81E568-9A6B-4A70-BFB4-9963D4B0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130D388-22F6-46D5-B88D-A3F7E5C84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1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1C5CE1E-25F2-43D8-ACF8-DC1790068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DF8989E-35AA-4719-A0B7-BB09C86A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158E84-1C0E-4C41-9C94-A8C09BE0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32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D4EDB-E24C-4954-96C4-847249936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75F708-E1AE-4469-9836-F868DFAE3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422A08-19C5-4684-AB30-3969DAB55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197C3A-54C5-4C01-958F-65BD95F1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48B7AAC-C95E-4D21-8743-FC774F2C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4A85ED-47D9-4242-8ABC-5109118B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0BEB69-A960-4114-80F3-C5C493283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5A7E27-E9E8-45F5-A44B-0FDE7D2F5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1AEDFCF-3287-4C00-833C-067A6D4C7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99C89BF-59F5-4B2E-A066-93D47E14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09733A-D42E-4D12-A97D-D3177AF8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2890447-6827-4B4A-BE6D-B183F719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49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6785DD-B650-42BA-8C76-64D8B8F33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954D74-4B94-49C4-8704-6EBE15F51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16A610-485A-4424-8C98-8F2E26447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133B0-F68C-496B-82F8-EF92B4FE7400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FBCCF0-85E6-41E9-AE45-7A52A66B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E754D9-1056-4530-B559-A416479D0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64C0-5D58-4262-9D9C-F93F1B4299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raskraskirus.ru/wp-content/uploads/7/4/2/7427a59c6c73d48d586b38046b98c1ce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08" y="656491"/>
            <a:ext cx="7799761" cy="5650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77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s://kartinki.pics/uploads/posts/2022-06/1654648240_51-kartinkin-net-p-loshad-kartinki-risunki-5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277" y="453291"/>
            <a:ext cx="6666523" cy="6283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14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chto-takoe-lyubov.net/wp-content/uploads/2020/11/Slon-risunki-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84" y="484554"/>
            <a:ext cx="6807200" cy="5681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8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w7.pngwing.com/pngs/213/108/png-transparent-hedgehog-cartoon-cartoon-hedgehog-cartoon-character-mammal-animals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570" y="570523"/>
            <a:ext cx="7760676" cy="6002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5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14" y="-272180"/>
            <a:ext cx="6291385" cy="6736756"/>
          </a:xfrm>
        </p:spPr>
      </p:pic>
    </p:spTree>
    <p:extLst>
      <p:ext uri="{BB962C8B-B14F-4D97-AF65-F5344CB8AC3E}">
        <p14:creationId xmlns:p14="http://schemas.microsoft.com/office/powerpoint/2010/main" val="4188329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784" y="523447"/>
            <a:ext cx="6439878" cy="5877991"/>
          </a:xfrm>
        </p:spPr>
      </p:pic>
    </p:spTree>
    <p:extLst>
      <p:ext uri="{BB962C8B-B14F-4D97-AF65-F5344CB8AC3E}">
        <p14:creationId xmlns:p14="http://schemas.microsoft.com/office/powerpoint/2010/main" val="5918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Колосок ПГ</dc:creator>
  <cp:lastModifiedBy>User</cp:lastModifiedBy>
  <cp:revision>32</cp:revision>
  <cp:lastPrinted>2022-09-07T12:24:24Z</cp:lastPrinted>
  <dcterms:created xsi:type="dcterms:W3CDTF">2021-12-01T08:29:26Z</dcterms:created>
  <dcterms:modified xsi:type="dcterms:W3CDTF">2023-12-04T20:53:47Z</dcterms:modified>
</cp:coreProperties>
</file>