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py.by/p101589247-legkij-plastilin-tsvetov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56895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ЛЕПИМ ДЕТСКОЕ КАФЕ ИЗ ВОЗДУШНОГО ПЛАСТИЛИНА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886200"/>
            <a:ext cx="6224736" cy="766936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Ст.воспитатель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Урлапова</a:t>
            </a:r>
            <a:r>
              <a:rPr lang="ru-RU" dirty="0" smtClean="0">
                <a:solidFill>
                  <a:schemeClr val="tx1"/>
                </a:solidFill>
              </a:rPr>
              <a:t> Е.А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27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88640"/>
            <a:ext cx="804615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97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78" y="1772816"/>
            <a:ext cx="392661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04664"/>
            <a:ext cx="5040560" cy="5802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Занимаясь лепкой, дети получают знания, умения, навыки, закрепляют информацию по ознакомлению с окружающим миром. Расширяется изобразительная деятельность детей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ходе создания лепных изделий у детей развивается мелкая моторика, координация движения рук, глазомер. Данный материал хорош тем, что он доступен детям, позволяет быстро достичь желаемого результата и вносит определённую новизну в деятельность детей, делает её более увлекательной и интересной.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Работать мы будем с воздушным пластилином. Э</a:t>
            </a:r>
            <a:r>
              <a:rPr lang="ru-RU" sz="1600" dirty="0">
                <a:latin typeface="Times New Roman"/>
                <a:ea typeface="Times New Roman"/>
              </a:rPr>
              <a:t>то материал, из которого можно сделать большое количество различных поделок. Причем, его разнообразная цветовая гамма позволяет сделать игрушки красочными.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Воздушный пластилин</a:t>
            </a:r>
            <a:r>
              <a:rPr lang="ru-RU" sz="1600" dirty="0"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настоящее время стал очень популярным материалом для творчества. Им играют не только дети, но и активно используют взрослые для всевозможных креативных идей. Некоторые производители еще называю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т этот материал зефирный пластилин, бархатный пластилин, застывающая масса для лепки.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108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122839"/>
            <a:ext cx="5040560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Что представляет собой легкий пластилин?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Воздушный пластилин – это пластичная цветная масса, состоящая из воды, пищевых красителей и полимеров. Еще воздушный пластилин продается в герметичной упаковке, так как на открытом воздухе при комнатной температуре способна застывать. В результате чего образуется легкая прочная субстанция, сравнимая по весу с пенопластом. Материал не имеет неприятного запаха. В отличие от обычного пластилина не липнет к рукам, столу и одежде. Масса очень эластичная и прочная. Застывает готовая поделка, в зависимости от размера, в течение 2-10 часов. Готовые изделия не липнут к рукам и не слипаются между собой. Их можно хранить вместе с другими игрушками или поставить на полку. Материал считается безопасным, поэтому такие игрушки можно давать даже маленьким детям.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034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2049199"/>
            <a:ext cx="3960440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Способы и приемы лепки.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Существует несколько способов и приемов лепки: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1. конструктивный – предмет делится из отдельных частей, затем скрепляется;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2.скульптурный (пластичный) – лепка из единого куска, путём преобразования;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3. комбинированный – сочетание конструктивного и пластичного способов.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25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271020"/>
            <a:ext cx="4680520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Как работать с легким пластилином (воздушным пластилином)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1.      Приступая к работе с воздушным пластилином, ваши руки должны быть чистыми и сухими.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2.      Не делайте заготовки заранее, иначе обнаружите, что мелкие детали застыли и не крепятся к основной заготовки. Если же такое случится, вам придется немного намочить их водой или использовать дополнительно для скрепления зубочистки.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3.      Если вы лепите достаточно массивную фигурку или нечто с большим количеством крупных деталей, лучше использовать для их фиксации зубочистки. Так результат будет намного прочнее.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4.      Не забывайте закрывать пакетик или баночку с оставшейся массой, так как она может застыть, пока вы заняты лепкой своего маленького шедевра.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876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СЮЖЕТНО-РОЛЕВАЯ ИГРА «ДЕТСКОЕ КАФЕ»</a:t>
            </a:r>
            <a:endParaRPr lang="ru-RU" sz="2400" dirty="0"/>
          </a:p>
        </p:txBody>
      </p:sp>
      <p:pic>
        <p:nvPicPr>
          <p:cNvPr id="3074" name="Picture 2" descr="C:\Users\Admin\Desktop\42ff31c4e90bd3dbf55151a6e94b9b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9540"/>
            <a:ext cx="7776864" cy="55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6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463"/>
            <a:ext cx="8424936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20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6" y="116632"/>
            <a:ext cx="3459023" cy="337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355678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888432" cy="308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39248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1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8092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565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250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ЛЕПИМ ДЕТСКОЕ КАФЕ ИЗ ВОЗДУШНОГО ПЛАСТИЛИНА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СЮЖЕТНО-РОЛЕВАЯ ИГРА «ДЕТСКОЕ КАФЕ»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ЛЕПИМ ДЕТСКОЕ КАФЕ ИЗ ВОЗДУШНОГО ПЛАСТИЛИНА</dc:title>
  <dc:creator>Admin</dc:creator>
  <cp:lastModifiedBy>Admin</cp:lastModifiedBy>
  <cp:revision>3</cp:revision>
  <dcterms:created xsi:type="dcterms:W3CDTF">2023-11-17T08:30:45Z</dcterms:created>
  <dcterms:modified xsi:type="dcterms:W3CDTF">2023-11-17T09:21:35Z</dcterms:modified>
</cp:coreProperties>
</file>