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094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164-5842-45D4-8527-ABA07D4B007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80CA-D754-42AB-A94B-82B851C48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164-5842-45D4-8527-ABA07D4B007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80CA-D754-42AB-A94B-82B851C48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164-5842-45D4-8527-ABA07D4B007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80CA-D754-42AB-A94B-82B851C48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0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164-5842-45D4-8527-ABA07D4B007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80CA-D754-42AB-A94B-82B851C48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1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164-5842-45D4-8527-ABA07D4B007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80CA-D754-42AB-A94B-82B851C48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164-5842-45D4-8527-ABA07D4B007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80CA-D754-42AB-A94B-82B851C48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1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164-5842-45D4-8527-ABA07D4B007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80CA-D754-42AB-A94B-82B851C48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164-5842-45D4-8527-ABA07D4B007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80CA-D754-42AB-A94B-82B851C48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6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164-5842-45D4-8527-ABA07D4B007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80CA-D754-42AB-A94B-82B851C48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94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164-5842-45D4-8527-ABA07D4B007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80CA-D754-42AB-A94B-82B851C48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5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C164-5842-45D4-8527-ABA07D4B007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80CA-D754-42AB-A94B-82B851C48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6C164-5842-45D4-8527-ABA07D4B0074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480CA-D754-42AB-A94B-82B851C48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7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3.png"/><Relationship Id="rId18" Type="http://schemas.openxmlformats.org/officeDocument/2006/relationships/image" Target="../media/image33.jpeg"/><Relationship Id="rId3" Type="http://schemas.openxmlformats.org/officeDocument/2006/relationships/image" Target="../media/image3.png"/><Relationship Id="rId21" Type="http://schemas.openxmlformats.org/officeDocument/2006/relationships/image" Target="../media/image36.jpeg"/><Relationship Id="rId7" Type="http://schemas.openxmlformats.org/officeDocument/2006/relationships/image" Target="../media/image25.jpeg"/><Relationship Id="rId12" Type="http://schemas.openxmlformats.org/officeDocument/2006/relationships/image" Target="../media/image29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32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3.gif"/><Relationship Id="rId5" Type="http://schemas.openxmlformats.org/officeDocument/2006/relationships/image" Target="../media/image24.jpeg"/><Relationship Id="rId15" Type="http://schemas.openxmlformats.org/officeDocument/2006/relationships/image" Target="../media/image31.jpeg"/><Relationship Id="rId23" Type="http://schemas.openxmlformats.org/officeDocument/2006/relationships/image" Target="../media/image38.jpeg"/><Relationship Id="rId10" Type="http://schemas.openxmlformats.org/officeDocument/2006/relationships/image" Target="../media/image28.jpeg"/><Relationship Id="rId19" Type="http://schemas.openxmlformats.org/officeDocument/2006/relationships/image" Target="../media/image34.jpeg"/><Relationship Id="rId4" Type="http://schemas.openxmlformats.org/officeDocument/2006/relationships/image" Target="../media/image4.png"/><Relationship Id="rId9" Type="http://schemas.openxmlformats.org/officeDocument/2006/relationships/image" Target="../media/image27.png"/><Relationship Id="rId14" Type="http://schemas.openxmlformats.org/officeDocument/2006/relationships/image" Target="../media/image30.jpeg"/><Relationship Id="rId22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3730" y="1773238"/>
            <a:ext cx="6858000" cy="1655762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Monotype Corsiva" panose="03010101010201010101" pitchFamily="66" charset="0"/>
              </a:rPr>
              <a:t>«Ночь и день»</a:t>
            </a:r>
            <a:endParaRPr lang="ru-RU" sz="9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7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1855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1A1A1A"/>
                </a:solidFill>
                <a:latin typeface="Monotype Corsiva" panose="03010101010201010101" pitchFamily="66" charset="0"/>
              </a:rPr>
              <a:t>Поликсена Соловьева — </a:t>
            </a:r>
            <a:r>
              <a:rPr lang="ru-RU" sz="4000" b="1" dirty="0" smtClean="0">
                <a:solidFill>
                  <a:srgbClr val="1A1A1A"/>
                </a:solidFill>
                <a:latin typeface="Monotype Corsiva" panose="03010101010201010101" pitchFamily="66" charset="0"/>
              </a:rPr>
              <a:t>«Ночь </a:t>
            </a:r>
            <a:r>
              <a:rPr lang="ru-RU" sz="4000" b="1" dirty="0">
                <a:solidFill>
                  <a:srgbClr val="1A1A1A"/>
                </a:solidFill>
                <a:latin typeface="Monotype Corsiva" panose="03010101010201010101" pitchFamily="66" charset="0"/>
              </a:rPr>
              <a:t>и </a:t>
            </a:r>
            <a:r>
              <a:rPr lang="ru-RU" sz="4000" b="1" dirty="0" smtClean="0">
                <a:solidFill>
                  <a:srgbClr val="1A1A1A"/>
                </a:solidFill>
                <a:latin typeface="Monotype Corsiva" panose="03010101010201010101" pitchFamily="66" charset="0"/>
              </a:rPr>
              <a:t>день»</a:t>
            </a:r>
            <a:br>
              <a:rPr lang="ru-RU" sz="4000" b="1" dirty="0" smtClean="0">
                <a:solidFill>
                  <a:srgbClr val="1A1A1A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1A1A1A"/>
                </a:solidFill>
                <a:latin typeface="Arial" panose="020B0604020202020204" pitchFamily="34" charset="0"/>
              </a:rPr>
            </a:br>
            <a: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  <a:t>Ночь зимой — как чёрный кот,</a:t>
            </a:r>
            <a:b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  <a:t>День — как серенькая мышь,</a:t>
            </a:r>
            <a:b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  <a:t>Но весна, весна идёт,</a:t>
            </a:r>
            <a:b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  <a:t>Ярко, звонко каплет с крыш.</a:t>
            </a:r>
            <a:b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  <a:t>Уж морозу не сдержать</a:t>
            </a:r>
            <a:b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  <a:t>Шумной радости ручьёв,</a:t>
            </a:r>
            <a:b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  <a:t>Стали птицы прилетать,</a:t>
            </a:r>
            <a:b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  <a:t>Звонче щебет воробьёв.</a:t>
            </a:r>
            <a:b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  <a:t>Исчезают тьма и тишь,</a:t>
            </a:r>
            <a:b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  <a:t>И теперь наоборот:</a:t>
            </a:r>
            <a:b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  <a:t>Ночь — как серенькая мышь,</a:t>
            </a:r>
            <a:b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2E3137"/>
                </a:solidFill>
                <a:latin typeface="Monotype Corsiva" panose="03010101010201010101" pitchFamily="66" charset="0"/>
              </a:rPr>
              <a:t>День — большой, блестящий кот</a:t>
            </a:r>
            <a:r>
              <a:rPr lang="ru-RU" sz="3200" dirty="0" smtClean="0">
                <a:solidFill>
                  <a:srgbClr val="2E3137"/>
                </a:solidFill>
                <a:latin typeface="Monotype Corsiva" panose="03010101010201010101" pitchFamily="66" charset="0"/>
              </a:rPr>
              <a:t>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9" y="290408"/>
            <a:ext cx="4663440" cy="3229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818" r="18162"/>
          <a:stretch/>
        </p:blipFill>
        <p:spPr>
          <a:xfrm>
            <a:off x="5501641" y="301631"/>
            <a:ext cx="3148148" cy="3218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97" y="3816193"/>
            <a:ext cx="4663440" cy="2914650"/>
          </a:xfrm>
          <a:prstGeom prst="rect">
            <a:avLst/>
          </a:prstGeom>
        </p:spPr>
      </p:pic>
      <p:pic>
        <p:nvPicPr>
          <p:cNvPr id="1026" name="Picture 2" descr="http://www.stihi.ru/pics/2017/01/23/84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3816193"/>
            <a:ext cx="3831772" cy="24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2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79" y="248194"/>
            <a:ext cx="4873510" cy="3283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98" y="365760"/>
            <a:ext cx="2448676" cy="3283527"/>
          </a:xfrm>
          <a:prstGeom prst="rect">
            <a:avLst/>
          </a:prstGeom>
        </p:spPr>
      </p:pic>
      <p:pic>
        <p:nvPicPr>
          <p:cNvPr id="2050" name="Picture 2" descr="http://bestfons.ru/_ph/3/7703972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7" r="22854" b="39468"/>
          <a:stretch/>
        </p:blipFill>
        <p:spPr bwMode="auto">
          <a:xfrm>
            <a:off x="218908" y="3947142"/>
            <a:ext cx="2769326" cy="260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iparts.co/cliparts/8cE/KLR/8cEKLRLc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02" y="3901638"/>
            <a:ext cx="265176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02.infourok.ru/uploads/ex/0e26/0005c6fd-0adb3c88/img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6"/>
          <a:stretch/>
        </p:blipFill>
        <p:spPr bwMode="auto">
          <a:xfrm>
            <a:off x="6022398" y="3982696"/>
            <a:ext cx="2886471" cy="253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1" y="548640"/>
            <a:ext cx="3711362" cy="2698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15" y="222068"/>
            <a:ext cx="3931349" cy="2135101"/>
          </a:xfrm>
          <a:prstGeom prst="rect">
            <a:avLst/>
          </a:prstGeom>
        </p:spPr>
      </p:pic>
      <p:sp>
        <p:nvSpPr>
          <p:cNvPr id="4" name="Крест 3"/>
          <p:cNvSpPr/>
          <p:nvPr/>
        </p:nvSpPr>
        <p:spPr>
          <a:xfrm rot="2691069">
            <a:off x="5639752" y="182880"/>
            <a:ext cx="2351314" cy="2416628"/>
          </a:xfrm>
          <a:prstGeom prst="plus">
            <a:avLst>
              <a:gd name="adj" fmla="val 419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www.kidzblog.ru/wp-content/uploads/2015/09/ima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3"/>
          <a:stretch/>
        </p:blipFill>
        <p:spPr bwMode="auto">
          <a:xfrm>
            <a:off x="110614" y="4024708"/>
            <a:ext cx="3220416" cy="21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3.pixers.pics/pixers/700/FO/59/78/79/30/700_FO59787930_2ba3ae7ac4aa9462858cbccec6a1710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27" y="3599906"/>
            <a:ext cx="2528943" cy="259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sunhome.ru/i/foto/30/ruchi-vesennie-i-reki-2.ori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20"/>
          <a:stretch/>
        </p:blipFill>
        <p:spPr bwMode="auto">
          <a:xfrm>
            <a:off x="6128567" y="3928602"/>
            <a:ext cx="2858679" cy="235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9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litsait.ru/images/photos/medium/508c14a3f6874fdd62a9ac1399621570.jpg"/>
          <p:cNvSpPr>
            <a:spLocks noChangeAspect="1" noChangeArrowheads="1"/>
          </p:cNvSpPr>
          <p:nvPr/>
        </p:nvSpPr>
        <p:spPr bwMode="auto">
          <a:xfrm>
            <a:off x="155574" y="-144463"/>
            <a:ext cx="3227705" cy="322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brest.greenbelarus.info/files/field/image/_dsc4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6" y="647666"/>
            <a:ext cx="3342126" cy="22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20" y="696616"/>
            <a:ext cx="2037921" cy="20379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74965" y="3783574"/>
            <a:ext cx="2416628" cy="24296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 descr="http://www.clipartbest.com/cliparts/KTj/X6B/KTjX6Byq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65" y="3726668"/>
            <a:ext cx="2450284" cy="25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Крест 7"/>
          <p:cNvSpPr/>
          <p:nvPr/>
        </p:nvSpPr>
        <p:spPr>
          <a:xfrm rot="2691069">
            <a:off x="2727189" y="2849987"/>
            <a:ext cx="4382043" cy="4300399"/>
          </a:xfrm>
          <a:prstGeom prst="plus">
            <a:avLst>
              <a:gd name="adj" fmla="val 459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6" name="Picture 10" descr="http://www.stihi.ru/pics/2017/08/11/85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98" y="498685"/>
            <a:ext cx="3077301" cy="223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iter.com/uploads/20150914/+noch+luna+zvyozdi+49385306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50" y="418009"/>
            <a:ext cx="2995751" cy="224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flipH="1">
            <a:off x="259512" y="640079"/>
            <a:ext cx="2000361" cy="6152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59514" y="1541416"/>
            <a:ext cx="2000360" cy="679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stihi.ru/pics/2017/01/23/84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8" y="481662"/>
            <a:ext cx="3152675" cy="19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atic.make.ua/catalog/23/sky-0000067__1350912275__6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" y="3592287"/>
            <a:ext cx="3875648" cy="257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oteryashka.spb.ru/_bd/145/28625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77" y="4099796"/>
            <a:ext cx="3766366" cy="185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fotonata.ucoz.ru/_ph/49/2/8987047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8" y="4376057"/>
            <a:ext cx="2999697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35" y="103717"/>
            <a:ext cx="1787463" cy="1237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818" r="18162"/>
          <a:stretch/>
        </p:blipFill>
        <p:spPr>
          <a:xfrm>
            <a:off x="2498102" y="44322"/>
            <a:ext cx="1284870" cy="131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055" y="59487"/>
            <a:ext cx="1856469" cy="1160293"/>
          </a:xfrm>
          <a:prstGeom prst="rect">
            <a:avLst/>
          </a:prstGeom>
        </p:spPr>
      </p:pic>
      <p:pic>
        <p:nvPicPr>
          <p:cNvPr id="6" name="Picture 2" descr="http://www.stihi.ru/pics/2017/01/23/84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33" y="59488"/>
            <a:ext cx="1894063" cy="11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513" y="1623908"/>
            <a:ext cx="1543832" cy="10401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04" y="1623908"/>
            <a:ext cx="773583" cy="1037328"/>
          </a:xfrm>
          <a:prstGeom prst="rect">
            <a:avLst/>
          </a:prstGeom>
        </p:spPr>
      </p:pic>
      <p:pic>
        <p:nvPicPr>
          <p:cNvPr id="9" name="Picture 2" descr="http://bestfons.ru/_ph/3/77039729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7" r="22854" b="39468"/>
          <a:stretch/>
        </p:blipFill>
        <p:spPr bwMode="auto">
          <a:xfrm>
            <a:off x="4231055" y="1579347"/>
            <a:ext cx="1021254" cy="96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liparts.co/cliparts/8cE/KLR/8cEKLRLc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454" y="1526262"/>
            <a:ext cx="1014203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ds02.infourok.ru/uploads/ex/0e26/0005c6fd-0adb3c88/img1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6"/>
          <a:stretch/>
        </p:blipFill>
        <p:spPr bwMode="auto">
          <a:xfrm>
            <a:off x="7230019" y="1469199"/>
            <a:ext cx="1155329" cy="10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083" y="2864727"/>
            <a:ext cx="1567442" cy="11395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27" y="2955969"/>
            <a:ext cx="1473180" cy="800078"/>
          </a:xfrm>
          <a:prstGeom prst="rect">
            <a:avLst/>
          </a:prstGeom>
        </p:spPr>
      </p:pic>
      <p:sp>
        <p:nvSpPr>
          <p:cNvPr id="14" name="Крест 13"/>
          <p:cNvSpPr/>
          <p:nvPr/>
        </p:nvSpPr>
        <p:spPr>
          <a:xfrm rot="2691069">
            <a:off x="2477352" y="2879760"/>
            <a:ext cx="1056367" cy="1058115"/>
          </a:xfrm>
          <a:prstGeom prst="plus">
            <a:avLst>
              <a:gd name="adj" fmla="val 4019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://www.kidzblog.ru/wp-content/uploads/2015/09/image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3"/>
          <a:stretch/>
        </p:blipFill>
        <p:spPr bwMode="auto">
          <a:xfrm>
            <a:off x="4055511" y="2900032"/>
            <a:ext cx="1561356" cy="10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s3.pixers.pics/pixers/700/FO/59/78/79/30/700_FO59787930_2ba3ae7ac4aa9462858cbccec6a1710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479" y="2727694"/>
            <a:ext cx="1226109" cy="125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www.sunhome.ru/i/foto/30/ruchi-vesennie-i-reki-2.orig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20"/>
          <a:stretch/>
        </p:blipFill>
        <p:spPr bwMode="auto">
          <a:xfrm>
            <a:off x="7569145" y="2955969"/>
            <a:ext cx="1150908" cy="94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brest.greenbelarus.info/files/field/image/_dsc400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5" y="4276111"/>
            <a:ext cx="1423265" cy="9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11525" y="4276111"/>
            <a:ext cx="867861" cy="86786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830219" y="4324578"/>
            <a:ext cx="1025438" cy="9051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8" descr="http://www.clipartbest.com/cliparts/KTj/X6B/KTjX6Byqc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38" y="4276111"/>
            <a:ext cx="1043469" cy="108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www.stihi.ru/pics/2017/08/11/8540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811" y="4278542"/>
            <a:ext cx="1310488" cy="9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Крест 23"/>
          <p:cNvSpPr/>
          <p:nvPr/>
        </p:nvSpPr>
        <p:spPr>
          <a:xfrm rot="2691069">
            <a:off x="6168995" y="3943346"/>
            <a:ext cx="1794847" cy="1748693"/>
          </a:xfrm>
          <a:prstGeom prst="plus">
            <a:avLst>
              <a:gd name="adj" fmla="val 457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://usiter.com/uploads/20150914/+noch+luna+zvyozdi+4938530689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06" y="5459713"/>
            <a:ext cx="1526623" cy="11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трелка вправо 25"/>
          <p:cNvSpPr/>
          <p:nvPr/>
        </p:nvSpPr>
        <p:spPr>
          <a:xfrm flipH="1">
            <a:off x="300691" y="5527322"/>
            <a:ext cx="718456" cy="3801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50285" y="5995236"/>
            <a:ext cx="718456" cy="41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www.stihi.ru/pics/2017/01/23/8486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51" y="5527322"/>
            <a:ext cx="1761754" cy="11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static.make.ua/catalog/23/sky-0000067__1350912275__615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97" y="5465852"/>
            <a:ext cx="1659488" cy="11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poteryashka.spb.ru/_bd/145/28625015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411" y="5529062"/>
            <a:ext cx="1981914" cy="97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://fotonata.ucoz.ru/_ph/49/2/898704724.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47" y="5615120"/>
            <a:ext cx="1853315" cy="8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13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Поликсена Соловьева — «Ночь и день»  Ночь зимой — как чёрный кот, День — как серенькая мышь, Но весна, весна идёт, Ярко, звонко каплет с крыш. Уж морозу не сдержать Шумной радости ручьёв, Стали птицы прилетать, Звонче щебет воробьёв. Исчезают тьма и тишь, И теперь наоборот: Ночь — как серенькая мышь, День — большой, блестящий кот.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П. Соловьева</dc:title>
  <dc:creator>Татьяна Жулева</dc:creator>
  <cp:lastModifiedBy>Admin</cp:lastModifiedBy>
  <cp:revision>9</cp:revision>
  <dcterms:created xsi:type="dcterms:W3CDTF">2018-03-13T11:06:13Z</dcterms:created>
  <dcterms:modified xsi:type="dcterms:W3CDTF">2023-03-29T12:07:54Z</dcterms:modified>
</cp:coreProperties>
</file>