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2BE-90AC-486A-A0A8-72B1C485CBB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F55A-CED7-4679-A64F-BEE62A42F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07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2BE-90AC-486A-A0A8-72B1C485CBB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F55A-CED7-4679-A64F-BEE62A42F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5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2BE-90AC-486A-A0A8-72B1C485CBB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F55A-CED7-4679-A64F-BEE62A42F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2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2BE-90AC-486A-A0A8-72B1C485CBB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F55A-CED7-4679-A64F-BEE62A42FF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840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2BE-90AC-486A-A0A8-72B1C485CBB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F55A-CED7-4679-A64F-BEE62A42F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43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2BE-90AC-486A-A0A8-72B1C485CBB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F55A-CED7-4679-A64F-BEE62A42F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13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2BE-90AC-486A-A0A8-72B1C485CBB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F55A-CED7-4679-A64F-BEE62A42F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34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2BE-90AC-486A-A0A8-72B1C485CBB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F55A-CED7-4679-A64F-BEE62A42F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15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2BE-90AC-486A-A0A8-72B1C485CBB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F55A-CED7-4679-A64F-BEE62A42F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11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2BE-90AC-486A-A0A8-72B1C485CBB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F55A-CED7-4679-A64F-BEE62A42F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92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2BE-90AC-486A-A0A8-72B1C485CBB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F55A-CED7-4679-A64F-BEE62A42F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6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2BE-90AC-486A-A0A8-72B1C485CBB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F55A-CED7-4679-A64F-BEE62A42F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7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2BE-90AC-486A-A0A8-72B1C485CBB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F55A-CED7-4679-A64F-BEE62A42F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14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2BE-90AC-486A-A0A8-72B1C485CBB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F55A-CED7-4679-A64F-BEE62A42F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2BE-90AC-486A-A0A8-72B1C485CBB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F55A-CED7-4679-A64F-BEE62A42F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6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2BE-90AC-486A-A0A8-72B1C485CBB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F55A-CED7-4679-A64F-BEE62A42F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1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2BE-90AC-486A-A0A8-72B1C485CBB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F55A-CED7-4679-A64F-BEE62A42F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6082BE-90AC-486A-A0A8-72B1C485CBB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89F55A-CED7-4679-A64F-BEE62A42F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 МКОУ «Одоевская СОШ имени В.Д. Успенского» структурное подразделение детский сад «Березка»</a:t>
            </a:r>
            <a:br>
              <a:rPr lang="ru-RU" sz="1600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«Обитатели подводного мира»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Воспитатель : Кулешова А.Ю.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Администратор\Мои документы\Мои рисунки\JDYFECAVSZ4OFCASH6JCTCA7R8K9ECALKAZJVCAPXNAGZCAIW1R3YCAGN7NXLCAQHQO04CAX7AQU2CA8UACNGCA31RSR2CAPBKI4OCA0BJC7TCAOUNG3MCAQ323YOCA30KEXPCAW3X7C0CACMXCS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35042">
            <a:off x="207342" y="4392456"/>
            <a:ext cx="2243175" cy="2046607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Мои документы\Мои рисунки\Анимация-картинки\45eb4f5ca76f541675c1d804b498c65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79784">
            <a:off x="6141293" y="5012191"/>
            <a:ext cx="2595573" cy="1713078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Мои документы\Мои рисунки\Анимация-картинки\рыбы\riba00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285728"/>
            <a:ext cx="857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24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14348" y="587341"/>
            <a:ext cx="7649680" cy="573726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 !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218" name="Picture 2" descr="C:\Documents and Settings\Администратор\Мои документы\Мои рисунки\Анимация-картинки\07e77d4afe178b117f4061721bf5c9c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67154"/>
            <a:ext cx="2301169" cy="1518772"/>
          </a:xfrm>
          <a:prstGeom prst="rect">
            <a:avLst/>
          </a:prstGeom>
          <a:noFill/>
        </p:spPr>
      </p:pic>
      <p:pic>
        <p:nvPicPr>
          <p:cNvPr id="9219" name="Picture 3" descr="C:\Documents and Settings\Администратор\Мои документы\Мои рисунки\Анимация-картинки\7f2b8e0619593832f78a7fc55717ecb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72008"/>
            <a:ext cx="4786346" cy="1800231"/>
          </a:xfrm>
          <a:prstGeom prst="rect">
            <a:avLst/>
          </a:prstGeom>
          <a:noFill/>
        </p:spPr>
      </p:pic>
      <p:pic>
        <p:nvPicPr>
          <p:cNvPr id="9220" name="Picture 4" descr="C:\Documents and Settings\Администратор\Мои документы\Мои рисунки\Анимация-картинки\9d2f65e62c8b776a91e2b7b3e1ffb34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07182"/>
            <a:ext cx="3643306" cy="1092992"/>
          </a:xfrm>
          <a:prstGeom prst="rect">
            <a:avLst/>
          </a:prstGeom>
          <a:noFill/>
        </p:spPr>
      </p:pic>
      <p:pic>
        <p:nvPicPr>
          <p:cNvPr id="9221" name="Picture 5" descr="C:\Documents and Settings\Администратор\Мои документы\Мои рисунки\Анимация-картинки\62cc8bea7b466064adcb1708b871aff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800" y="4300119"/>
            <a:ext cx="2969142" cy="1357322"/>
          </a:xfrm>
          <a:prstGeom prst="rect">
            <a:avLst/>
          </a:prstGeom>
          <a:noFill/>
        </p:spPr>
      </p:pic>
      <p:pic>
        <p:nvPicPr>
          <p:cNvPr id="9222" name="Picture 6" descr="C:\Documents and Settings\Администратор\Мои документы\Мои рисунки\Анимация-картинки\68ae34d3db14c7a4a2721def9f47370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8350" y="4786322"/>
            <a:ext cx="339946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 реке плывёт бревно.</a:t>
            </a:r>
          </a:p>
          <a:p>
            <a:r>
              <a:rPr lang="ru-RU" dirty="0" smtClean="0"/>
              <a:t>Ох и злющее оно!</a:t>
            </a:r>
          </a:p>
          <a:p>
            <a:r>
              <a:rPr lang="ru-RU" dirty="0" smtClean="0"/>
              <a:t>Тем, кто в речку угодил,</a:t>
            </a:r>
          </a:p>
          <a:p>
            <a:r>
              <a:rPr lang="ru-RU" dirty="0" smtClean="0"/>
              <a:t>Нос откусит…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 хвостом, а не зверь,</a:t>
            </a:r>
          </a:p>
          <a:p>
            <a:r>
              <a:rPr lang="ru-RU" dirty="0" smtClean="0"/>
              <a:t>С перьями, а не птица.</a:t>
            </a:r>
            <a:endParaRPr lang="ru-RU" dirty="0"/>
          </a:p>
        </p:txBody>
      </p:sp>
      <p:pic>
        <p:nvPicPr>
          <p:cNvPr id="2050" name="Picture 2" descr="C:\Documents and Settings\Администратор\Мои документы\Мои рисунки\Анимация-картинки\звери\animals0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14488"/>
            <a:ext cx="2653074" cy="2548622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Мои документы\Мои рисунки\Анимация-картинки\рыбы\1167846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28871"/>
            <a:ext cx="3214710" cy="2529608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\Мои документы\Мои рисунки\Анимация-картинки\рыбы\riba00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179091" y="-535809"/>
            <a:ext cx="85725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85728"/>
            <a:ext cx="8229600" cy="6215106"/>
          </a:xfrm>
        </p:spPr>
        <p:txBody>
          <a:bodyPr/>
          <a:lstStyle/>
          <a:p>
            <a:r>
              <a:rPr lang="ru-RU" dirty="0" smtClean="0"/>
              <a:t>Скачет завирушка,</a:t>
            </a:r>
          </a:p>
          <a:p>
            <a:r>
              <a:rPr lang="ru-RU" dirty="0" smtClean="0"/>
              <a:t>Не рот, а ловушка.</a:t>
            </a:r>
          </a:p>
          <a:p>
            <a:r>
              <a:rPr lang="ru-RU" dirty="0" smtClean="0"/>
              <a:t>Попадут в ловушку</a:t>
            </a:r>
          </a:p>
          <a:p>
            <a:r>
              <a:rPr lang="ru-RU" dirty="0" smtClean="0"/>
              <a:t>И комар, и мушка.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окошке - пруд,</a:t>
            </a:r>
          </a:p>
          <a:p>
            <a:r>
              <a:rPr lang="ru-RU" dirty="0" smtClean="0"/>
              <a:t>нём рыбёшки живут.</a:t>
            </a:r>
          </a:p>
          <a:p>
            <a:r>
              <a:rPr lang="ru-RU" dirty="0" smtClean="0"/>
              <a:t>У стеклянных берегов</a:t>
            </a:r>
          </a:p>
          <a:p>
            <a:r>
              <a:rPr lang="ru-RU" dirty="0" smtClean="0"/>
              <a:t>Не бывает рыбаков.</a:t>
            </a:r>
          </a:p>
          <a:p>
            <a:endParaRPr lang="ru-RU" dirty="0"/>
          </a:p>
        </p:txBody>
      </p:sp>
      <p:pic>
        <p:nvPicPr>
          <p:cNvPr id="3074" name="Picture 2" descr="C:\Documents and Settings\Администратор\Мои документы\Мои рисунки\Анимация-картинки\звери\animals0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14290"/>
            <a:ext cx="2590793" cy="2501455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Мои документы\Мои рисунки\Анимация-картинки\81df718cb996e491670a79899718f28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668076"/>
            <a:ext cx="3429024" cy="2708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Жители подводного мира</a:t>
            </a:r>
            <a:endParaRPr lang="ru-RU" dirty="0"/>
          </a:p>
        </p:txBody>
      </p:sp>
      <p:pic>
        <p:nvPicPr>
          <p:cNvPr id="4098" name="Picture 2" descr="C:\Documents and Settings\Администратор\Мои документы\Мои рисунки\6C5VVCAD6AK5DCALI8MAECAQT73HKCA8AYJQNCANN44VBCA9634Q2CA7E0L5QCA8KDNQ6CAJM518MCAXH1SS1CAAPWTWYCAN90YP6CAM8JGCBCAVDSLN9CA8JU6CWCAHEYLWUCAKNH307CA4F98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4214842" cy="3370899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Мои документы\Мои рисунки\XTS5UCA4HHPWCCAEWY9DYCAOV3BLLCA6OTP00CARHRBTQCARJ0OYICAF2BOXCCA1Z9G6XCAZ0G94SCA20G229CA5RYNNHCAK21TMGCANCT8BPCA2TEKS3CAC1AX21CAO2FNOACA207K1NCABCRWZ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00240"/>
            <a:ext cx="3757634" cy="2844320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Мои документы\Мои рисунки\QQVS4CAX15RFQCAKDZ574CAJ3RJP2CAMPXCYWCAUCXEZXCAZAZME7CAGURMPDCALNPM4ZCAHSDG3GCA19L4JDCAELNAXACAOC1LNWCAA46X4YCACQ099HCA9LET86CADNXTUBCAXV4ZYGCAFQH3E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344974"/>
            <a:ext cx="3342911" cy="2513026"/>
          </a:xfrm>
          <a:prstGeom prst="rect">
            <a:avLst/>
          </a:prstGeom>
          <a:noFill/>
        </p:spPr>
      </p:pic>
      <p:pic>
        <p:nvPicPr>
          <p:cNvPr id="4101" name="Picture 5" descr="C:\Documents and Settings\Администратор\Мои документы\Мои рисунки\Анимация-картинки\рыбы\Рисунок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214950"/>
            <a:ext cx="1304925" cy="1447800"/>
          </a:xfrm>
          <a:prstGeom prst="rect">
            <a:avLst/>
          </a:prstGeom>
          <a:noFill/>
        </p:spPr>
      </p:pic>
      <p:pic>
        <p:nvPicPr>
          <p:cNvPr id="4102" name="Picture 6" descr="C:\Documents and Settings\Администратор\Мои документы\Мои рисунки\Анимация-картинки\769a3e6420f2a0694bb764c39c09a3c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5143512"/>
            <a:ext cx="1285884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Мои документы\Мои рисунки\S22XICAO85S8DCAKZSGEXCAPB4UULCAND2LZFCAYVLSN6CAKA025KCAINBNJQCAHNLGMFCA0SBH4UCA5C73JBCA66VLT9CAB1P30YCAGTJLAKCA2MDYNNCAC8D7UTCAGOXCK6CAHK7X7OCA7WZ6M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823458" cy="3857652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Мои документы\Мои рисунки\ZL47OCAA37WULCAA62VKMCABEEJMOCAP56KF1CAB5OUDPCAF9RJ21CA8M8OXACAI5O3VZCA8RWBY8CAU8EYR0CA7VRTVBCABLTKK6CAI56RGVCALH5GIBCAFQI83XCA5MXEULCA5O4M45CAM5STX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429000"/>
            <a:ext cx="3812937" cy="3429000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Мои документы\Мои рисунки\Y77AVCAMWKNDUCA2JHRJVCA5J0AF3CACPGWC3CA2FK4BECA27Z2QACAX4IDLHCAP5XIFPCAUNOLZFCAZVI2T4CAVXSCPXCAQQ9EZTCA39YGTECAUHUEZPCAHAE0SSCAR0I5DZCAOTCDXWCAH5CB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0"/>
            <a:ext cx="2578108" cy="3422267"/>
          </a:xfrm>
          <a:prstGeom prst="rect">
            <a:avLst/>
          </a:prstGeom>
          <a:noFill/>
        </p:spPr>
      </p:pic>
      <p:pic>
        <p:nvPicPr>
          <p:cNvPr id="5125" name="Picture 5" descr="C:\Documents and Settings\Администратор\Мои документы\Мои рисунки\Анимация-картинки\1e8532c5bef05618254821d931d5e40b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429132"/>
            <a:ext cx="2692330" cy="1903199"/>
          </a:xfrm>
          <a:prstGeom prst="rect">
            <a:avLst/>
          </a:prstGeom>
          <a:noFill/>
        </p:spPr>
      </p:pic>
      <p:pic>
        <p:nvPicPr>
          <p:cNvPr id="5126" name="Picture 6" descr="C:\Documents and Settings\Администратор\Мои документы\Мои рисунки\Анимация-картинки\1fae32206268d2e1ef52b77f9beeb8ee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9" y="4286255"/>
            <a:ext cx="2085716" cy="1908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Мои документы\Мои рисунки\1MCZHCA2Y5AI8CAVTT8M7CAMXLWH2CA9X3EMKCAMONN07CA6QGYKFCAXY9H1ECAWX7Y6WCAGYPQXSCAYVT699CAGWUH1LCAWZES0TCARPYCHCCAIF429ACA4UM27QCAKTCHY7CAB8DQHDCAT597Z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519510" cy="2658195"/>
          </a:xfrm>
          <a:prstGeom prst="rect">
            <a:avLst/>
          </a:prstGeom>
          <a:noFill/>
        </p:spPr>
      </p:pic>
      <p:pic>
        <p:nvPicPr>
          <p:cNvPr id="6147" name="Picture 3" descr="C:\Documents and Settings\Администратор\Мои документы\Мои рисунки\D90C8CA9ZP8SNCAGL0FABCA2FAVBZCA7WTBN8CAZ3PIA1CAQ1VPZ5CA60WFB6CACG4XNDCAY5PAQXCA9HWOHNCAXDV2SQCAU79NY5CALE4S14CAH4Y0GACA71S996CAYX92NLCAMACGNECAAS1YJ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9"/>
            <a:ext cx="3922313" cy="2923906"/>
          </a:xfrm>
          <a:prstGeom prst="rect">
            <a:avLst/>
          </a:prstGeom>
          <a:noFill/>
        </p:spPr>
      </p:pic>
      <p:pic>
        <p:nvPicPr>
          <p:cNvPr id="6148" name="Picture 4" descr="C:\Documents and Settings\Администратор\Мои документы\Мои рисунки\7ROR7CAAMW41RCA8AZGZLCAAJ0VT5CAVM9PZLCAFG64GWCANB4FFNCAPK8L15CA14GYIACAPGBIENCA3RG9BQCAWZ6MEMCADKNZH3CAVPTAI3CAG03KWVCAJQPR1MCAB50JGICAXGZ7ZUCA6UIPI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571876"/>
            <a:ext cx="4402714" cy="3038493"/>
          </a:xfrm>
          <a:prstGeom prst="rect">
            <a:avLst/>
          </a:prstGeom>
          <a:noFill/>
        </p:spPr>
      </p:pic>
      <p:pic>
        <p:nvPicPr>
          <p:cNvPr id="6149" name="Picture 5" descr="C:\Documents and Settings\Администратор\Мои документы\Мои рисунки\Анимация-картинки\2f85ee7f950121a49c809aa73d887f4d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84043">
            <a:off x="6429635" y="4519707"/>
            <a:ext cx="2554538" cy="1426817"/>
          </a:xfrm>
          <a:prstGeom prst="rect">
            <a:avLst/>
          </a:prstGeom>
          <a:noFill/>
        </p:spPr>
      </p:pic>
      <p:pic>
        <p:nvPicPr>
          <p:cNvPr id="6150" name="Picture 6" descr="C:\Documents and Settings\Администратор\Мои документы\Мои рисунки\Анимация-картинки\4d10447b33e0d047dd40d68cc35bc08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578221">
            <a:off x="-13420" y="3803443"/>
            <a:ext cx="3273989" cy="1208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Мои документы\Мои рисунки\CYE0WCASBYPXGCAJC7OXYCAAUFTD7CAQI6JPGCA62X53MCAK5I3Z1CA6ZZA34CA0DQ47VCA9083YTCA8G6QPQCA3Z85BQCAPZG446CAJFFZ03CA2QIK30CA8Q7IFACALWBZNOCATBF2V9CAV09V3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357166"/>
            <a:ext cx="4644811" cy="3714776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\Мои документы\Мои рисунки\WFPNUCA4B80DSCAN91X1ACA9GPJZ0CA63D3QCCAIXMHZ4CAJARYLXCAPCIXKDCAT244LRCAZOIDRWCAS14Y20CANDYNJDCAY0VPNHCA9G3OWHCAOSZMAZCA0ZZBRLCAYGMEM1CAV0D6I7CAMVX0Q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786190"/>
            <a:ext cx="4815136" cy="2760678"/>
          </a:xfrm>
          <a:prstGeom prst="rect">
            <a:avLst/>
          </a:prstGeom>
          <a:noFill/>
        </p:spPr>
      </p:pic>
      <p:pic>
        <p:nvPicPr>
          <p:cNvPr id="7172" name="Picture 4" descr="C:\Documents and Settings\Администратор\Мои документы\Мои рисунки\Анимация-картинки\5e73a6413f9bcdc8038a327cb69ec50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0632" y="1214422"/>
            <a:ext cx="3943368" cy="1285881"/>
          </a:xfrm>
          <a:prstGeom prst="rect">
            <a:avLst/>
          </a:prstGeom>
          <a:noFill/>
        </p:spPr>
      </p:pic>
      <p:pic>
        <p:nvPicPr>
          <p:cNvPr id="7173" name="Picture 5" descr="C:\Documents and Settings\Администратор\Мои документы\Мои рисунки\Анимация-картинки\6c1e5fdb9ce5afc569d2d95ec9652ff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357694"/>
            <a:ext cx="2290774" cy="2290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24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9242" y="122994"/>
            <a:ext cx="8599038" cy="644927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24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14348" y="377388"/>
            <a:ext cx="7929618" cy="59472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TF00001031</Template>
  <TotalTime>100</TotalTime>
  <Words>98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Капля</vt:lpstr>
      <vt:lpstr> МКОУ «Одоевская СОШ имени В.Д. Успенского» структурное подразделение детский сад «Березка» «Обитатели подводного мира»</vt:lpstr>
      <vt:lpstr>Загадки</vt:lpstr>
      <vt:lpstr>Презентация PowerPoint</vt:lpstr>
      <vt:lpstr>Жители подводного мира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«Обитатели подводного мира»</dc:title>
  <dc:creator>Administrator</dc:creator>
  <cp:lastModifiedBy>User</cp:lastModifiedBy>
  <cp:revision>10</cp:revision>
  <dcterms:created xsi:type="dcterms:W3CDTF">2008-12-02T05:09:12Z</dcterms:created>
  <dcterms:modified xsi:type="dcterms:W3CDTF">2019-01-31T10:42:42Z</dcterms:modified>
</cp:coreProperties>
</file>