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67" r:id="rId4"/>
    <p:sldId id="259" r:id="rId5"/>
    <p:sldId id="260" r:id="rId6"/>
    <p:sldId id="276" r:id="rId7"/>
    <p:sldId id="262" r:id="rId8"/>
    <p:sldId id="277" r:id="rId9"/>
    <p:sldId id="279" r:id="rId10"/>
    <p:sldId id="268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6B7A0-F70A-4765-8B91-8D7B9D75FE8C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DEAA3-395D-4908-BF0D-9923B7A30F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7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D3945-7B0F-4171-A7B6-B55EEFF923D3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5130E-5F02-48BC-A7A6-B2119649E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22D26-E14F-43EE-ADF7-164C96C4B306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093B7-918E-4433-88E8-A59E12E411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63A6B-2B79-4968-ACEE-910F715BE91C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E5DCA-C856-45AA-A0AE-5939A5904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9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A3F52-541C-46DC-A41D-961D9FE0DE4A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3A8FE-8A2F-405B-BBC0-937CB2C468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18BBA-8A0B-4F0D-8C23-AB582547B4DC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ADED1-98B1-4454-80B1-2B69EDBA5C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0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D0D1E-8835-456C-BC34-082C01710BF7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2F72F-278F-45C6-A643-2A2E62102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2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B0D42-376B-4919-B253-D30CB7DD0C5B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337DF-2A0F-4020-B1F9-ECF4EFC790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9F2EF-9B6F-43A1-9032-CF69546C75F8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55C17-3115-4A4F-B090-77A995D0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5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42C4F-5D39-4AB9-9031-7EDD4DE1E216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933C5-46B0-4E84-B87B-FD88FFDE49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2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058922-E59D-457F-A7A3-CDB74BD8833C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B8ECC-9656-40AB-B3EE-7859DA54C4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9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3B86B8-99FB-4027-BCDF-1A0C0A858BC7}" type="datetimeFigureOut">
              <a:rPr lang="ru-RU" smtClean="0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7D0A38-A8FB-4ED6-A3B2-BBC1C7EA6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4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928670"/>
            <a:ext cx="810215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Использование фольклора в развитии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речи детей раннего возраста</a:t>
            </a:r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2987675" y="3357563"/>
            <a:ext cx="5540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987675" y="5589240"/>
            <a:ext cx="585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Воспитатели : </a:t>
            </a:r>
            <a:r>
              <a:rPr lang="ru-RU" sz="2400" dirty="0" err="1" smtClean="0">
                <a:latin typeface="Calibri" pitchFamily="34" charset="0"/>
              </a:rPr>
              <a:t>Ситникова</a:t>
            </a:r>
            <a:r>
              <a:rPr lang="ru-RU" sz="2400" dirty="0" smtClean="0">
                <a:latin typeface="Calibri" pitchFamily="34" charset="0"/>
              </a:rPr>
              <a:t> Н.В.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128998"/>
            <a:ext cx="4563591" cy="346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47864" y="5367335"/>
            <a:ext cx="40324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1412776"/>
            <a:ext cx="5587008" cy="22322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Большое значение для детей имеют игры, хороводы, игры-импровизации.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«Каравай, каравай», «Раздувайся пузырь», «Карусель», «У медведя во бору»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6" y="3356992"/>
            <a:ext cx="4860032" cy="270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1500188" y="928688"/>
            <a:ext cx="6780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34818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286000" y="1214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4820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857375" y="857250"/>
            <a:ext cx="6046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44034" name="Picture 2" descr="C:\Users\User\Desktop\воспитатели\Василенко Л.Ф\фото ясли\20141024_094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60" y="2132856"/>
            <a:ext cx="4612679" cy="34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259633" y="811436"/>
            <a:ext cx="70985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 одно из действенных и ярких средств воспитания  детей , таящий огромные дидактические возможности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64088" y="1556792"/>
            <a:ext cx="2592288" cy="2335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Знакомство с народными произведениями, обогащает чувства и речь малышей, формирует отношение к окружающему миру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4818" name="Picture 2" descr="C:\Users\User\Desktop\воспитатели\Василенко Л.Ф\фото ясли\20141105_081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592288" cy="23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User\Downloads\i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2520280" cy="23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71500" y="4500563"/>
            <a:ext cx="31162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Ранний возраст обладает особой благодатной восприимчивостью.</a:t>
            </a:r>
          </a:p>
          <a:p>
            <a:r>
              <a:rPr lang="ru-RU" dirty="0" smtClean="0">
                <a:latin typeface="Calibri" pitchFamily="34" charset="0"/>
              </a:rPr>
              <a:t>У ребенка формируется наглядно-образное мышление и воображение, развивается </a:t>
            </a:r>
          </a:p>
          <a:p>
            <a:r>
              <a:rPr lang="ru-RU" dirty="0" smtClean="0">
                <a:latin typeface="Calibri" pitchFamily="34" charset="0"/>
              </a:rPr>
              <a:t>речь, возникает способность воспринимать мир и действовать по представлению.</a:t>
            </a:r>
          </a:p>
          <a:p>
            <a:r>
              <a:rPr lang="ru-RU" dirty="0" smtClean="0">
                <a:latin typeface="Calibri" pitchFamily="34" charset="0"/>
              </a:rPr>
              <a:t>Фольклор  для детей , созданный взрослыми, включает в себя колыбельные песни,</a:t>
            </a:r>
          </a:p>
          <a:p>
            <a:r>
              <a:rPr lang="ru-RU" dirty="0" err="1" smtClean="0">
                <a:latin typeface="Calibri" pitchFamily="34" charset="0"/>
              </a:rPr>
              <a:t>потешки</a:t>
            </a:r>
            <a:r>
              <a:rPr lang="ru-RU" dirty="0" smtClean="0">
                <a:latin typeface="Calibri" pitchFamily="34" charset="0"/>
              </a:rPr>
              <a:t>, прибаутки, сказки, загадки.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5842" name="Picture 2" descr="C:\Users\User\Downloads\i 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11343"/>
            <a:ext cx="7786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 err="1" smtClean="0">
                <a:solidFill>
                  <a:srgbClr val="FF0000"/>
                </a:solidFill>
                <a:cs typeface="Times New Roman" pitchFamily="18" charset="0"/>
              </a:rPr>
              <a:t>Потешки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- так называются песенки – приговоры, сопутствующие игре пальчиками, руками, головой, ножками. </a:t>
            </a:r>
            <a:r>
              <a:rPr lang="ru-RU" sz="2800" dirty="0" err="1" smtClean="0">
                <a:solidFill>
                  <a:srgbClr val="FF0000"/>
                </a:solidFill>
                <a:cs typeface="Times New Roman" pitchFamily="18" charset="0"/>
              </a:rPr>
              <a:t>Потешки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 рассчитаны на активность самого ребенка. Простота и мелодичность звучания </a:t>
            </a:r>
            <a:r>
              <a:rPr lang="ru-RU" sz="2800" dirty="0" err="1" smtClean="0">
                <a:solidFill>
                  <a:srgbClr val="FF0000"/>
                </a:solidFill>
                <a:cs typeface="Times New Roman" pitchFamily="18" charset="0"/>
              </a:rPr>
              <a:t>потешек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 помогает детям запомнить их. </a:t>
            </a:r>
            <a:endParaRPr lang="ru-RU" dirty="0"/>
          </a:p>
        </p:txBody>
      </p:sp>
      <p:pic>
        <p:nvPicPr>
          <p:cNvPr id="36866" name="Picture 2" descr="C:\Users\User\Desktop\воспитатели\Василенко Л.Ф\фото ясли\20141024_092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538860" cy="31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User\Desktop\ФОТО детский сад\ПОРТФОЛИО\SAM_6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4748"/>
            <a:ext cx="3600400" cy="31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55650" y="3437979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2232025" algn="l"/>
              </a:tabLst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32025" algn="l"/>
              </a:tabLst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176464" cy="298598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Маленький ребенок в период адаптации скучает по дому, маме. Правильно подобранная </a:t>
            </a:r>
            <a:r>
              <a:rPr lang="ru-RU" sz="2700" dirty="0" err="1" smtClean="0">
                <a:solidFill>
                  <a:srgbClr val="C00000"/>
                </a:solidFill>
              </a:rPr>
              <a:t>потешка</a:t>
            </a:r>
            <a:r>
              <a:rPr lang="ru-RU" sz="2700" dirty="0" smtClean="0">
                <a:solidFill>
                  <a:srgbClr val="C00000"/>
                </a:solidFill>
              </a:rPr>
              <a:t>,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помогает погасить в малыше отрицательные эмоции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37890" name="Picture 2" descr="C:\Users\User\Desktop\воспитатели\Василенко Л.Ф\фото ясли\20141105_0816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22699"/>
            <a:ext cx="2952328" cy="227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3645024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Кто тут плачет ?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Ой-ой- ой!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Говорят мальчишка мой.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Нет не плачет мой малыш,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зря не говорите!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Улыбаемся уже –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Сами посмотрите!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64096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187450" y="3591867"/>
            <a:ext cx="742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 время расставания с родителями, важно переключить внимание ребенка на игрушку, сопровождая ее движениями, чтения </a:t>
            </a:r>
            <a:r>
              <a:rPr lang="ru-RU" sz="2400" dirty="0" err="1" smtClean="0">
                <a:solidFill>
                  <a:srgbClr val="FF0000"/>
                </a:solidFill>
              </a:rPr>
              <a:t>потешек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29155"/>
            <a:ext cx="36107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Петя- Петя- Петушок,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Золотой гребешок……..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Киска, киска, киска брысь,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дорожку не садись…..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Вот собачка- Жучка, хвостик- закорючка…….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8460432" y="2174874"/>
            <a:ext cx="2263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30" y="2174875"/>
            <a:ext cx="2780964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Проведение режимных моментов вызывает у малышей отрицательное отношение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Кто рукавчик не засучит, тот водички не получит.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Теплою водою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Руки чисто мою,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Кусочек мыла я возьму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 ладошки им потру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40" name="Picture 4" descr="E:\фотографии\20141107_155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587044" cy="269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ownloads\i (1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06" y="1484784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960345" y="1214438"/>
            <a:ext cx="36116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Помогает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</a:rPr>
              <a:t>потешка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 и в процессе кормления, чтобы вызвать у детей желание есть.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Умница Настенька,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Ешь кашку </a:t>
            </a:r>
            <a:r>
              <a:rPr lang="ru-RU" sz="2400" dirty="0" err="1" smtClean="0">
                <a:solidFill>
                  <a:srgbClr val="FF0000"/>
                </a:solidFill>
                <a:latin typeface="Calibri" pitchFamily="34" charset="0"/>
              </a:rPr>
              <a:t>сладеньку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, вкусную, пушистую,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Мягкую, душистую!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И те дети которые не хотели есть берут ложки.</a:t>
            </a:r>
          </a:p>
          <a:p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0" y="980728"/>
            <a:ext cx="370790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&amp;Kcy;&amp;rcy;&amp;acy;&amp;scy;&amp;icy;&amp;vcy;&amp;ycy;&amp;iecy; &amp;fcy;&amp;ocy;&amp;ncy;&amp;ycy; &amp;dcy;&amp;lcy;&amp;yacy; &amp;pcy;&amp;rcy;&amp;iecy;&amp;zcy;&amp;iecy;&amp;ncy;&amp;tcy;&amp;acy;&amp;tscy;&amp;icy;&amp;icy; &amp;scy;&amp;kcy;&amp;acy;&amp;chcy;&amp;acy;&amp;tcy;&amp;softcy; - &amp;ocy;&amp;gcy;&amp;rcy;&amp;ocy;&amp;mcy;&amp;ncy;&amp;ycy;&amp;jcy; &amp;vcy;&amp;ycy;&amp;bcy;&amp;ocy;&amp;rcy; &amp;kcy;&amp;rcy;&amp;acy;&amp;tcy;&amp;kcy;&amp;icy;&amp;khcy; &amp;scy;&amp;ocy;&amp;dcy;&amp;iecy;&amp;rcy;&amp;zhcy;&amp;a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475656" y="1340768"/>
            <a:ext cx="3528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Не все дети охотно укладываются в постель, некоторые испытывают чувство тревоги, тоски по дому. Здесь помогают песенки- </a:t>
            </a:r>
            <a:r>
              <a:rPr lang="ru-RU" sz="2400" dirty="0" err="1" smtClean="0">
                <a:solidFill>
                  <a:srgbClr val="FF0000"/>
                </a:solidFill>
                <a:latin typeface="Calibri" pitchFamily="34" charset="0"/>
              </a:rPr>
              <a:t>попевки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Вот и люди спят,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Вот и звери спят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Птицы спят на веточках,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Лисы спят на горочках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Зайцы спят на травушке,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Утки на муравушке.</a:t>
            </a: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11" y="2097603"/>
            <a:ext cx="3661594" cy="301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350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Маленький ребенок в период адаптации скучает по дому, маме. Правильно подобранная потешка,  помогает погасить в малыше отрицательные эмоции. </vt:lpstr>
      <vt:lpstr>Во время расставания с родителями, важно переключить внимание ребенка на игрушку, сопровождая ее движениями, чтения потешек.</vt:lpstr>
      <vt:lpstr>Проведение режимных моментов вызывает у малышей отрицательное отношение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64</cp:revision>
  <dcterms:created xsi:type="dcterms:W3CDTF">2014-10-28T15:21:50Z</dcterms:created>
  <dcterms:modified xsi:type="dcterms:W3CDTF">2019-04-24T08:00:30Z</dcterms:modified>
</cp:coreProperties>
</file>