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74" r:id="rId6"/>
    <p:sldId id="275" r:id="rId7"/>
    <p:sldId id="264" r:id="rId8"/>
    <p:sldId id="276" r:id="rId9"/>
    <p:sldId id="277" r:id="rId10"/>
    <p:sldId id="280" r:id="rId11"/>
    <p:sldId id="281" r:id="rId12"/>
    <p:sldId id="278" r:id="rId13"/>
    <p:sldId id="279" r:id="rId14"/>
    <p:sldId id="282" r:id="rId15"/>
    <p:sldId id="272" r:id="rId16"/>
    <p:sldId id="283" r:id="rId17"/>
  </p:sldIdLst>
  <p:sldSz cx="9144000" cy="6858000" type="screen4x3"/>
  <p:notesSz cx="6858000" cy="9144000"/>
  <p:embeddedFontLst>
    <p:embeddedFont>
      <p:font typeface="SkazkaForSerge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A42320"/>
    <a:srgbClr val="C42A26"/>
    <a:srgbClr val="8D1E1B"/>
    <a:srgbClr val="820041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5253" y="476672"/>
            <a:ext cx="5652120" cy="244827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Проект </a:t>
            </a:r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«Первые шаги</a:t>
            </a:r>
            <a:r>
              <a:rPr lang="ru-RU" sz="5400" b="1" dirty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 </a:t>
            </a:r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в</a:t>
            </a:r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 </a:t>
            </a:r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 журналистику»</a:t>
            </a:r>
            <a:endParaRPr lang="ru-RU" sz="54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293096"/>
            <a:ext cx="4968552" cy="1728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SkazkaForSerge" pitchFamily="18" charset="0"/>
              </a:rPr>
              <a:t>Выполнила : Остроухова Полина, </a:t>
            </a:r>
          </a:p>
          <a:p>
            <a:pPr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  <a:latin typeface="SkazkaForSerge" pitchFamily="18" charset="0"/>
              </a:rPr>
              <a:t>п</a:t>
            </a:r>
            <a:r>
              <a:rPr lang="ru-RU" sz="2200" dirty="0" smtClean="0">
                <a:solidFill>
                  <a:schemeClr val="tx1"/>
                </a:solidFill>
                <a:latin typeface="SkazkaForSerge" pitchFamily="18" charset="0"/>
              </a:rPr>
              <a:t>одготовительная группа</a:t>
            </a: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75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16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717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68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4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0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Кодекс журналиста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Журналист должен быть честным и правдивым</a:t>
            </a:r>
          </a:p>
          <a:p>
            <a:pPr algn="ctr"/>
            <a:r>
              <a:rPr lang="ru-RU" sz="2400" dirty="0" smtClean="0"/>
              <a:t>Журналист должен хранить профессиональную тайну</a:t>
            </a:r>
          </a:p>
          <a:p>
            <a:pPr algn="ctr"/>
            <a:r>
              <a:rPr lang="ru-RU" sz="2400" dirty="0" smtClean="0"/>
              <a:t>Журналист должен уважать других людей</a:t>
            </a:r>
          </a:p>
          <a:p>
            <a:pPr algn="ctr"/>
            <a:r>
              <a:rPr lang="ru-RU" sz="2400" dirty="0" smtClean="0"/>
              <a:t>Если журналист ошибается, то должен исправить свои ошибки</a:t>
            </a:r>
          </a:p>
          <a:p>
            <a:pPr algn="ctr"/>
            <a:r>
              <a:rPr lang="ru-RU" sz="2400" dirty="0" smtClean="0"/>
              <a:t>Журналист, при выполнении своих обязанностей, не прибегает к незаконным действиям</a:t>
            </a: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15289" y="2420888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8407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Цель проекта:</a:t>
            </a:r>
            <a:br>
              <a:rPr lang="ru-RU" sz="3200" dirty="0" smtClean="0"/>
            </a:br>
            <a:r>
              <a:rPr lang="ru-RU" sz="3200" dirty="0" smtClean="0"/>
              <a:t>Развитие связной диалогической речи; развитие </a:t>
            </a:r>
            <a:r>
              <a:rPr lang="ru-RU" sz="3200" dirty="0" smtClean="0"/>
              <a:t>детской инициативы и самостоятельности.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Задачи:</a:t>
            </a:r>
          </a:p>
          <a:p>
            <a:pPr>
              <a:buNone/>
            </a:pPr>
            <a:endParaRPr lang="ru-RU" sz="1600" dirty="0" smtClean="0"/>
          </a:p>
          <a:p>
            <a:pPr lvl="0" algn="ctr"/>
            <a:r>
              <a:rPr lang="ru-RU" sz="2000" dirty="0" smtClean="0"/>
              <a:t>Познакомить с профессией журналиста;</a:t>
            </a:r>
          </a:p>
          <a:p>
            <a:pPr lvl="0" algn="ctr"/>
            <a:r>
              <a:rPr lang="ru-RU" sz="2000" dirty="0" smtClean="0"/>
              <a:t>з</a:t>
            </a:r>
            <a:r>
              <a:rPr lang="ru-RU" sz="2000" dirty="0" smtClean="0"/>
              <a:t>акрепить знания </a:t>
            </a:r>
            <a:r>
              <a:rPr lang="ru-RU" sz="2000" dirty="0" smtClean="0"/>
              <a:t>о средствах массовой информации, о роли газет и журналов в нашей жизни.</a:t>
            </a:r>
          </a:p>
          <a:p>
            <a:pPr lvl="0" algn="ctr"/>
            <a:r>
              <a:rPr lang="ru-RU" sz="2000" dirty="0" smtClean="0"/>
              <a:t>Развивать умение составлять рассказ с соблюдением последовательности </a:t>
            </a:r>
            <a:r>
              <a:rPr lang="ru-RU" sz="2000" dirty="0" smtClean="0"/>
              <a:t>событий, умение брать интервью.</a:t>
            </a:r>
            <a:endParaRPr lang="ru-RU" sz="2000" dirty="0" smtClean="0"/>
          </a:p>
          <a:p>
            <a:pPr lvl="0" algn="ctr"/>
            <a:r>
              <a:rPr lang="ru-RU" sz="2000" dirty="0" smtClean="0"/>
              <a:t>Развивать коммуникативные навыки. Воспитывать в детях способность ставить общие цели, планировать </a:t>
            </a:r>
            <a:r>
              <a:rPr lang="ru-RU" sz="2000" dirty="0" smtClean="0"/>
              <a:t>работу;</a:t>
            </a:r>
          </a:p>
          <a:p>
            <a:pPr lvl="0" algn="ctr"/>
            <a:r>
              <a:rPr lang="ru-RU" sz="2000" dirty="0" smtClean="0"/>
              <a:t>Развивать </a:t>
            </a:r>
            <a:r>
              <a:rPr lang="ru-RU" sz="2000" dirty="0" smtClean="0"/>
              <a:t>ответственность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Дидактическая игра: Что нужно журналисту?</a:t>
            </a:r>
            <a:endParaRPr lang="ru-RU" sz="3200" dirty="0"/>
          </a:p>
        </p:txBody>
      </p:sp>
      <p:pic>
        <p:nvPicPr>
          <p:cNvPr id="1026" name="Picture 2" descr="D:\Мои документы\Мои рисунки\камера1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143380"/>
            <a:ext cx="2466975" cy="1847850"/>
          </a:xfrm>
          <a:prstGeom prst="rect">
            <a:avLst/>
          </a:prstGeom>
          <a:noFill/>
        </p:spPr>
      </p:pic>
      <p:pic>
        <p:nvPicPr>
          <p:cNvPr id="1028" name="Picture 4" descr="D:\Мои документы\Мои рисунки\комп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643050"/>
            <a:ext cx="2619375" cy="1743075"/>
          </a:xfrm>
          <a:prstGeom prst="rect">
            <a:avLst/>
          </a:prstGeom>
          <a:noFill/>
        </p:spPr>
      </p:pic>
      <p:pic>
        <p:nvPicPr>
          <p:cNvPr id="1029" name="Picture 5" descr="D:\Мои документы\Мои рисунки\микрофо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857628"/>
            <a:ext cx="2143125" cy="2143125"/>
          </a:xfrm>
          <a:prstGeom prst="rect">
            <a:avLst/>
          </a:prstGeom>
          <a:noFill/>
        </p:spPr>
      </p:pic>
      <p:pic>
        <p:nvPicPr>
          <p:cNvPr id="1030" name="Picture 6" descr="D:\Мои документы\Мои рисунки\фотоапп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1571612"/>
            <a:ext cx="2009775" cy="2276475"/>
          </a:xfrm>
          <a:prstGeom prst="rect">
            <a:avLst/>
          </a:prstGeom>
          <a:noFill/>
        </p:spPr>
      </p:pic>
      <p:pic>
        <p:nvPicPr>
          <p:cNvPr id="1031" name="Picture 7" descr="D:\Мои документы\Мои рисунки\диктофон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1571612"/>
            <a:ext cx="2095500" cy="21812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404664" y="270892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Игра «Я – корреспондент».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0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143500"/>
          </a:xfrm>
          <a:prstGeom prst="rect">
            <a:avLst/>
          </a:prstGeom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Детские новости.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1831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56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Сюжетно – ролевая игра «Интервью»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3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8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687</TotalTime>
  <Words>136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SkazkaForSerge</vt:lpstr>
      <vt:lpstr>Times New Roman</vt:lpstr>
      <vt:lpstr>Тема Office</vt:lpstr>
      <vt:lpstr>Проект «Первые шаги в  журналистику»</vt:lpstr>
      <vt:lpstr>Цель проекта: Развитие связной диалогической речи; развитие детской инициативы и самостоятельности. </vt:lpstr>
      <vt:lpstr>Дидактическая игра: Что нужно журналисту?</vt:lpstr>
      <vt:lpstr>Игра «Я – корреспондент».</vt:lpstr>
      <vt:lpstr>Детские новости.</vt:lpstr>
      <vt:lpstr>Презентация PowerPoint</vt:lpstr>
      <vt:lpstr>Сюжетно – ролевая игра «Интервью»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Кодекс журналиста</vt:lpstr>
      <vt:lpstr>Презентация PowerPoint</vt:lpstr>
    </vt:vector>
  </TitlesOfParts>
  <Company>МАОУ лицей №21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Elena</cp:lastModifiedBy>
  <cp:revision>63</cp:revision>
  <dcterms:created xsi:type="dcterms:W3CDTF">2015-04-19T15:51:03Z</dcterms:created>
  <dcterms:modified xsi:type="dcterms:W3CDTF">2019-01-21T03:02:07Z</dcterms:modified>
</cp:coreProperties>
</file>