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Pictures\солнышко\библ по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90600" y="838200"/>
            <a:ext cx="7086600" cy="5478423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endParaRPr lang="ru-RU" sz="240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Проект </a:t>
            </a:r>
          </a:p>
          <a:p>
            <a:pPr algn="ctr"/>
            <a:r>
              <a:rPr lang="ru-RU" sz="2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« Чудесная страна книги»</a:t>
            </a:r>
          </a:p>
          <a:p>
            <a:pPr algn="ctr"/>
            <a:r>
              <a:rPr lang="ru-RU" sz="2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Подготовительной группы</a:t>
            </a:r>
          </a:p>
          <a:p>
            <a:pPr algn="ctr"/>
            <a:r>
              <a:rPr lang="ru-RU" sz="2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«Солнышко»</a:t>
            </a:r>
          </a:p>
          <a:p>
            <a:pPr algn="ctr"/>
            <a:r>
              <a:rPr lang="ru-RU" sz="2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МДОУ Одоевской СОШ им. Успенского структурного подразделения</a:t>
            </a:r>
          </a:p>
          <a:p>
            <a:pPr algn="ctr"/>
            <a:r>
              <a:rPr lang="ru-RU" sz="2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детский сад «Березка»</a:t>
            </a:r>
          </a:p>
          <a:p>
            <a:pPr algn="ctr"/>
            <a:endParaRPr lang="ru-RU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                               </a:t>
            </a:r>
            <a:r>
              <a:rPr lang="ru-RU" sz="1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Воспитатель: Хворостовская М.Д. </a:t>
            </a:r>
          </a:p>
          <a:p>
            <a:pPr algn="ctr"/>
            <a:r>
              <a:rPr lang="ru-RU" sz="1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                                                                         Гордиенко О.С.</a:t>
            </a:r>
            <a:endParaRPr lang="ru-RU" sz="14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Home\Pictures\библ4.jpg"/>
          <p:cNvPicPr>
            <a:picLocks noChangeAspect="1" noChangeArrowheads="1"/>
          </p:cNvPicPr>
          <p:nvPr/>
        </p:nvPicPr>
        <p:blipFill>
          <a:blip r:embed="rId3"/>
          <a:srcRect l="21228" t="13470" r="15086" b="16487"/>
          <a:stretch>
            <a:fillRect/>
          </a:stretch>
        </p:blipFill>
        <p:spPr bwMode="auto">
          <a:xfrm>
            <a:off x="6705600" y="609600"/>
            <a:ext cx="1828800" cy="1981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Pictures\солнышко\библ по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4098" name="Picture 2" descr="C:\Users\Home\Desktop\фото и видио\фото2\IMG_1272.JPG"/>
          <p:cNvPicPr>
            <a:picLocks noChangeAspect="1" noChangeArrowheads="1"/>
          </p:cNvPicPr>
          <p:nvPr/>
        </p:nvPicPr>
        <p:blipFill>
          <a:blip r:embed="rId3" cstate="print"/>
          <a:srcRect l="4891" t="4348"/>
          <a:stretch>
            <a:fillRect/>
          </a:stretch>
        </p:blipFill>
        <p:spPr bwMode="auto">
          <a:xfrm>
            <a:off x="4800600" y="609600"/>
            <a:ext cx="3657600" cy="27588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9" name="Picture 3" descr="C:\Users\Home\Desktop\фото и видио\фото2\IMG_12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3200400"/>
            <a:ext cx="4038600" cy="3028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0" name="Picture 4" descr="C:\Users\Home\Desktop\фото и видио\фото2\IMG_12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609600"/>
            <a:ext cx="3962400" cy="27387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943600" y="4191000"/>
            <a:ext cx="2723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Волшебный рисунок.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 «веселая рожица»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Pictures\солнышко\библ по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5122" name="Picture 2" descr="C:\Users\Home\Desktop\фото и видио\фото2\IMG_1282.JPG"/>
          <p:cNvPicPr>
            <a:picLocks noChangeAspect="1" noChangeArrowheads="1"/>
          </p:cNvPicPr>
          <p:nvPr/>
        </p:nvPicPr>
        <p:blipFill>
          <a:blip r:embed="rId3" cstate="print"/>
          <a:srcRect t="13846" r="769"/>
          <a:stretch>
            <a:fillRect/>
          </a:stretch>
        </p:blipFill>
        <p:spPr bwMode="auto">
          <a:xfrm>
            <a:off x="1219200" y="533400"/>
            <a:ext cx="6553200" cy="4267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219201" y="51054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Batang" pitchFamily="18" charset="-127"/>
                <a:ea typeface="Batang" pitchFamily="18" charset="-127"/>
              </a:rPr>
              <a:t>Мы не только гости – будущие читатели!</a:t>
            </a:r>
            <a:endParaRPr lang="ru-RU" sz="2400" b="1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Pictures\солнышко\библ по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9217" name="Picture 1" descr="C:\Users\Home\Pictures\библ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600200"/>
            <a:ext cx="7543800" cy="4585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990600" y="685800"/>
            <a:ext cx="6858000" cy="867311"/>
          </a:xfrm>
          <a:prstGeom prst="flowChartPunchedTape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i="1" dirty="0" smtClean="0">
                <a:ln w="11430"/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Пожелание к будущим читателям</a:t>
            </a:r>
            <a:endParaRPr lang="ru-RU" sz="2800" b="1" i="1" dirty="0">
              <a:ln w="11430"/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Pictures\солнышко\библ по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Pictures\солнышко\библ по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Pictures\солнышко\библ по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Pictures\солнышко\библ по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1"/>
            <a:ext cx="9525000" cy="6857999"/>
          </a:xfrm>
          <a:prstGeom prst="rect">
            <a:avLst/>
          </a:prstGeom>
          <a:noFill/>
        </p:spPr>
      </p:pic>
      <p:pic>
        <p:nvPicPr>
          <p:cNvPr id="2050" name="Picture 2" descr="C:\Users\Home\Pictures\библ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609600"/>
            <a:ext cx="4876800" cy="3124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C:\Users\Home\Pictures\библ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8845" y="3657600"/>
            <a:ext cx="3503154" cy="2609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 rot="10800000" flipV="1">
            <a:off x="5486400" y="1900028"/>
            <a:ext cx="3429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Приходит книга в дом любой.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Коснись её страниц,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Заговорит она с тобой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 жизнь зверей и птиц.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Pictures\солнышко\библ по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4" name="Picture 2" descr="C:\Users\Home\Desktop\фото биб\IMG_1336.JPG"/>
          <p:cNvPicPr>
            <a:picLocks noChangeAspect="1" noChangeArrowheads="1"/>
          </p:cNvPicPr>
          <p:nvPr/>
        </p:nvPicPr>
        <p:blipFill>
          <a:blip r:embed="rId3" cstate="print"/>
          <a:srcRect t="14583" r="1563"/>
          <a:stretch>
            <a:fillRect/>
          </a:stretch>
        </p:blipFill>
        <p:spPr bwMode="auto">
          <a:xfrm>
            <a:off x="4267200" y="609600"/>
            <a:ext cx="4267200" cy="32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Users\Home\Desktop\фото биб\IMG_1337.JPG"/>
          <p:cNvPicPr>
            <a:picLocks noChangeAspect="1" noChangeArrowheads="1"/>
          </p:cNvPicPr>
          <p:nvPr/>
        </p:nvPicPr>
        <p:blipFill>
          <a:blip r:embed="rId4" cstate="print"/>
          <a:srcRect t="5263" r="19079"/>
          <a:stretch>
            <a:fillRect/>
          </a:stretch>
        </p:blipFill>
        <p:spPr bwMode="auto">
          <a:xfrm>
            <a:off x="762000" y="533400"/>
            <a:ext cx="3124200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C:\Users\Home\Desktop\фото биб\IMG_1338.JPG"/>
          <p:cNvPicPr>
            <a:picLocks noChangeAspect="1" noChangeArrowheads="1"/>
          </p:cNvPicPr>
          <p:nvPr/>
        </p:nvPicPr>
        <p:blipFill>
          <a:blip r:embed="rId5" cstate="print"/>
          <a:srcRect l="12766" t="12766" r="21809"/>
          <a:stretch>
            <a:fillRect/>
          </a:stretch>
        </p:blipFill>
        <p:spPr bwMode="auto">
          <a:xfrm>
            <a:off x="762000" y="3124200"/>
            <a:ext cx="3124200" cy="30460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572000" y="4267200"/>
            <a:ext cx="396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У лукоморья дуб зелёный;</a:t>
            </a:r>
          </a:p>
          <a:p>
            <a:r>
              <a:rPr lang="ru-RU" sz="2400" dirty="0" smtClean="0"/>
              <a:t>Златая цепь на дубе том:</a:t>
            </a:r>
          </a:p>
          <a:p>
            <a:r>
              <a:rPr lang="ru-RU" sz="2400" dirty="0" smtClean="0"/>
              <a:t>И днём и ночью кот учёный</a:t>
            </a:r>
          </a:p>
          <a:p>
            <a:r>
              <a:rPr lang="ru-RU" sz="2400" dirty="0" smtClean="0"/>
              <a:t>Всё ходит по цепи кругом;</a:t>
            </a:r>
            <a:endParaRPr lang="ru-RU" sz="2400" dirty="0"/>
          </a:p>
        </p:txBody>
      </p:sp>
      <p:pic>
        <p:nvPicPr>
          <p:cNvPr id="10" name="Picture 4" descr="C:\Users\Home\Desktop\фото биб\IMG_1338.JPG"/>
          <p:cNvPicPr>
            <a:picLocks noChangeAspect="1" noChangeArrowheads="1"/>
          </p:cNvPicPr>
          <p:nvPr/>
        </p:nvPicPr>
        <p:blipFill>
          <a:blip r:embed="rId5" cstate="print"/>
          <a:srcRect l="12766" t="12766" r="21809"/>
          <a:stretch>
            <a:fillRect/>
          </a:stretch>
        </p:blipFill>
        <p:spPr bwMode="auto">
          <a:xfrm>
            <a:off x="914400" y="3276600"/>
            <a:ext cx="3124200" cy="30460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3" descr="C:\Users\Home\Desktop\фото биб\IMG_1337.JPG"/>
          <p:cNvPicPr>
            <a:picLocks noChangeAspect="1" noChangeArrowheads="1"/>
          </p:cNvPicPr>
          <p:nvPr/>
        </p:nvPicPr>
        <p:blipFill>
          <a:blip r:embed="rId4" cstate="print"/>
          <a:srcRect t="5263" r="19079"/>
          <a:stretch>
            <a:fillRect/>
          </a:stretch>
        </p:blipFill>
        <p:spPr bwMode="auto">
          <a:xfrm>
            <a:off x="914400" y="685800"/>
            <a:ext cx="3124200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Pictures\солнышко\библ по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5121" name="Picture 1" descr="C:\Users\Home\Pictures\библ11.jpg"/>
          <p:cNvPicPr>
            <a:picLocks noChangeAspect="1" noChangeArrowheads="1"/>
          </p:cNvPicPr>
          <p:nvPr/>
        </p:nvPicPr>
        <p:blipFill>
          <a:blip r:embed="rId3"/>
          <a:srcRect r="1020" b="5882"/>
          <a:stretch>
            <a:fillRect/>
          </a:stretch>
        </p:blipFill>
        <p:spPr bwMode="auto">
          <a:xfrm>
            <a:off x="914400" y="609600"/>
            <a:ext cx="7391401" cy="4876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Pictures\солнышко\библ по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2050" name="Picture 2" descr="C:\Users\Home\Desktop\фото биб\IMG_13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609600"/>
            <a:ext cx="4267200" cy="32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C:\Users\Home\Desktop\фото биб\IMG_13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971800"/>
            <a:ext cx="4191000" cy="3143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09601" y="685800"/>
            <a:ext cx="350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Унылая пора! Очей очарованье!</a:t>
            </a:r>
            <a:br>
              <a:rPr lang="ru-RU" dirty="0" smtClean="0"/>
            </a:br>
            <a:r>
              <a:rPr lang="ru-RU" dirty="0" smtClean="0"/>
              <a:t>Приятна мне твоя прощальная краса —</a:t>
            </a:r>
            <a:br>
              <a:rPr lang="ru-RU" dirty="0" smtClean="0"/>
            </a:br>
            <a:r>
              <a:rPr lang="ru-RU" dirty="0" smtClean="0"/>
              <a:t>Люблю я пышное природы увяданье,</a:t>
            </a:r>
            <a:br>
              <a:rPr lang="ru-RU" dirty="0" smtClean="0"/>
            </a:br>
            <a:r>
              <a:rPr lang="ru-RU" dirty="0" smtClean="0"/>
              <a:t>В багрец и в золото одетые леса,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953000" y="3886200"/>
            <a:ext cx="37337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их сенях ветра шум и свежее дыханье,</a:t>
            </a:r>
            <a:br>
              <a:rPr lang="ru-RU" dirty="0" smtClean="0"/>
            </a:br>
            <a:r>
              <a:rPr lang="ru-RU" dirty="0" smtClean="0"/>
              <a:t>И мглой волнистою покрыты небеса,</a:t>
            </a:r>
            <a:br>
              <a:rPr lang="ru-RU" dirty="0" smtClean="0"/>
            </a:br>
            <a:r>
              <a:rPr lang="ru-RU" dirty="0" smtClean="0"/>
              <a:t>И редкий солнца луч, и первые морозы,</a:t>
            </a:r>
            <a:br>
              <a:rPr lang="ru-RU" dirty="0" smtClean="0"/>
            </a:br>
            <a:r>
              <a:rPr lang="ru-RU" dirty="0" smtClean="0"/>
              <a:t>И отдаленные седой зимы угрозы.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Pictures\солнышко\библ по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19458" name="Picture 2" descr="C:\Users\Home\Pictures\библ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609600"/>
            <a:ext cx="3809999" cy="30241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362200" y="3886200"/>
            <a:ext cx="739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Помни, юный гражданин,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Книга – роста витамин !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Читая сказки круглый год,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Ребёнок сказочно растёт !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1295400"/>
            <a:ext cx="5943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Чтобы подготовить человека духовно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 самостоятельной жизни,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надо ввести его в мир книг».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В.А. Сухомлинский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Pictures\солнышко\библ по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4" name="Picture 2" descr="C:\Users\Home\Desktop\фото и видио\фото2\IMG_12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1800" y="514350"/>
            <a:ext cx="4292600" cy="3219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C:\Users\Home\Desktop\фото и видио\фото2\IMG_12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181350"/>
            <a:ext cx="4343400" cy="3257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838200" y="1371600"/>
            <a:ext cx="30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362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Arial" pitchFamily="34" charset="0"/>
              </a:rPr>
              <a:t>***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52400" y="838200"/>
            <a:ext cx="18473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 charset="-52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 charset="-52"/>
                <a:ea typeface="Times New Roman" pitchFamily="18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 charset="-52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 charset="-52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685800" y="-762000"/>
            <a:ext cx="60198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Всё, что создано умом,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Всё, к чему душа стремится,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янтарь на дне морском,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книгах бережно хранится.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Автор: 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9933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Ю.Ванаг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3" name="Picture 9" descr="C:\Users\Home\Pictures\библ4.jpg"/>
          <p:cNvPicPr>
            <a:picLocks noChangeAspect="1" noChangeArrowheads="1"/>
          </p:cNvPicPr>
          <p:nvPr/>
        </p:nvPicPr>
        <p:blipFill>
          <a:blip r:embed="rId5"/>
          <a:srcRect l="22000" t="12098" r="23333" b="16159"/>
          <a:stretch>
            <a:fillRect/>
          </a:stretch>
        </p:blipFill>
        <p:spPr bwMode="auto">
          <a:xfrm>
            <a:off x="6629400" y="4114800"/>
            <a:ext cx="1637581" cy="21168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Pictures\солнышко\библ по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2050" name="Picture 2" descr="C:\Users\Home\Desktop\фото и видио\фото2\IMG_12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609600"/>
            <a:ext cx="4114800" cy="3086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C:\Users\Home\Desktop\фото и видио\фото2\IMG_12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971800"/>
            <a:ext cx="4470400" cy="3352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685800" y="762000"/>
            <a:ext cx="365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Arial" pitchFamily="34" charset="0"/>
                <a:cs typeface="Arial" pitchFamily="34" charset="0"/>
              </a:rPr>
              <a:t>Книга… что это такое</a:t>
            </a:r>
            <a:br>
              <a:rPr lang="ru-RU" i="1" dirty="0" smtClean="0"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latin typeface="Arial" pitchFamily="34" charset="0"/>
                <a:cs typeface="Arial" pitchFamily="34" charset="0"/>
              </a:rPr>
              <a:t>Книга? Не набор страниц,</a:t>
            </a:r>
            <a:br>
              <a:rPr lang="ru-RU" i="1" dirty="0" smtClean="0"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latin typeface="Arial" pitchFamily="34" charset="0"/>
                <a:cs typeface="Arial" pitchFamily="34" charset="0"/>
              </a:rPr>
              <a:t>Это царство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непокоя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,</a:t>
            </a:r>
            <a:br>
              <a:rPr lang="ru-RU" i="1" dirty="0" smtClean="0"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latin typeface="Arial" pitchFamily="34" charset="0"/>
                <a:cs typeface="Arial" pitchFamily="34" charset="0"/>
              </a:rPr>
              <a:t>Рокот грома, взлет зарниц…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3" name="Picture 5" descr="C:\Users\Home\Pictures\библ4.jpg"/>
          <p:cNvPicPr>
            <a:picLocks noChangeAspect="1" noChangeArrowheads="1"/>
          </p:cNvPicPr>
          <p:nvPr/>
        </p:nvPicPr>
        <p:blipFill>
          <a:blip r:embed="rId5"/>
          <a:srcRect l="21333" t="13536" r="20000" b="16075"/>
          <a:stretch>
            <a:fillRect/>
          </a:stretch>
        </p:blipFill>
        <p:spPr bwMode="auto">
          <a:xfrm>
            <a:off x="6629400" y="4191000"/>
            <a:ext cx="1676400" cy="1981200"/>
          </a:xfrm>
          <a:prstGeom prst="rect">
            <a:avLst/>
          </a:prstGeom>
          <a:noFill/>
        </p:spPr>
      </p:pic>
      <p:pic>
        <p:nvPicPr>
          <p:cNvPr id="9" name="Picture 2" descr="C:\Users\Home\Desktop\фото и видио\фото2\IMG_12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762000"/>
            <a:ext cx="4114800" cy="3086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Pictures\солнышко\библ по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3074" name="Picture 2" descr="C:\Users\Home\Desktop\фото и видио\фото2\IMG_12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533400"/>
            <a:ext cx="2971800" cy="3886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6" name="Picture 4" descr="C:\Users\Home\Desktop\фото и видио\фото2\IMG_12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533400"/>
            <a:ext cx="2914650" cy="3886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7" name="Picture 5" descr="C:\Users\Home\Desktop\фото и видио\фото2\IMG_12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3429000"/>
            <a:ext cx="3860800" cy="2895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352800" y="1905000"/>
            <a:ext cx="2362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/>
              <a:t>Ловись рыбка</a:t>
            </a:r>
          </a:p>
          <a:p>
            <a:pPr algn="ctr"/>
            <a:r>
              <a:rPr lang="ru-RU" sz="1600" i="1" dirty="0" smtClean="0"/>
              <a:t>Большая и маленькая</a:t>
            </a:r>
            <a:endParaRPr lang="ru-RU" sz="1600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139</Words>
  <PresentationFormat>Экран (4:3)</PresentationFormat>
  <Paragraphs>45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21</cp:revision>
  <dcterms:created xsi:type="dcterms:W3CDTF">2015-09-27T17:08:43Z</dcterms:created>
  <dcterms:modified xsi:type="dcterms:W3CDTF">2016-03-19T17:06:37Z</dcterms:modified>
</cp:coreProperties>
</file>